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2"/>
  </p:notesMasterIdLst>
  <p:sldIdLst>
    <p:sldId id="257" r:id="rId2"/>
    <p:sldId id="256" r:id="rId3"/>
    <p:sldId id="258" r:id="rId4"/>
    <p:sldId id="259" r:id="rId5"/>
    <p:sldId id="264" r:id="rId6"/>
    <p:sldId id="265" r:id="rId7"/>
    <p:sldId id="261" r:id="rId8"/>
    <p:sldId id="266" r:id="rId9"/>
    <p:sldId id="267" r:id="rId10"/>
    <p:sldId id="262" r:id="rId11"/>
  </p:sldIdLst>
  <p:sldSz cx="18288000" cy="10287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866" autoAdjust="0"/>
    <p:restoredTop sz="92131" autoAdjust="0"/>
  </p:normalViewPr>
  <p:slideViewPr>
    <p:cSldViewPr>
      <p:cViewPr>
        <p:scale>
          <a:sx n="25" d="100"/>
          <a:sy n="25" d="100"/>
        </p:scale>
        <p:origin x="2606" y="127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3798CC3-8A9E-46BD-B1C5-C098DA8111F6}" type="doc">
      <dgm:prSet loTypeId="urn:microsoft.com/office/officeart/2005/8/layout/bProcess2" loCatId="process" qsTypeId="urn:microsoft.com/office/officeart/2005/8/quickstyle/simple1" qsCatId="simple" csTypeId="urn:microsoft.com/office/officeart/2005/8/colors/accent1_2" csCatId="accent1"/>
      <dgm:spPr/>
      <dgm:t>
        <a:bodyPr/>
        <a:lstStyle/>
        <a:p>
          <a:endParaRPr lang="en-US"/>
        </a:p>
      </dgm:t>
    </dgm:pt>
    <dgm:pt modelId="{729B6F4D-E41A-408F-A19B-444464DE817E}">
      <dgm:prSet/>
      <dgm:spPr/>
      <dgm:t>
        <a:bodyPr/>
        <a:lstStyle/>
        <a:p>
          <a:r>
            <a:rPr lang="vi-VN"/>
            <a:t>Cách thu thập data</a:t>
          </a:r>
          <a:endParaRPr lang="en-US"/>
        </a:p>
      </dgm:t>
    </dgm:pt>
    <dgm:pt modelId="{D0C2D334-4A40-4D64-BBAD-B93643B83F73}" type="parTrans" cxnId="{88C98567-92FF-470B-BFA9-6F29609F5117}">
      <dgm:prSet/>
      <dgm:spPr/>
      <dgm:t>
        <a:bodyPr/>
        <a:lstStyle/>
        <a:p>
          <a:endParaRPr lang="en-US"/>
        </a:p>
      </dgm:t>
    </dgm:pt>
    <dgm:pt modelId="{3E25D185-4E5D-4808-B259-441E9B5FE8CF}" type="sibTrans" cxnId="{88C98567-92FF-470B-BFA9-6F29609F5117}">
      <dgm:prSet/>
      <dgm:spPr/>
      <dgm:t>
        <a:bodyPr/>
        <a:lstStyle/>
        <a:p>
          <a:endParaRPr lang="en-US"/>
        </a:p>
      </dgm:t>
    </dgm:pt>
    <dgm:pt modelId="{C13EF9BA-BDDD-4D20-A635-F8A9E19C53AD}">
      <dgm:prSet/>
      <dgm:spPr/>
      <dgm:t>
        <a:bodyPr/>
        <a:lstStyle/>
        <a:p>
          <a:r>
            <a:rPr lang="vi-VN"/>
            <a:t>Tiền xử lý dữ liệu</a:t>
          </a:r>
          <a:endParaRPr lang="en-US"/>
        </a:p>
      </dgm:t>
    </dgm:pt>
    <dgm:pt modelId="{7C254ACA-B5E0-4048-926F-22BA735BB6C3}" type="parTrans" cxnId="{2284A62F-FC03-40F8-B578-15E61C843DBC}">
      <dgm:prSet/>
      <dgm:spPr/>
      <dgm:t>
        <a:bodyPr/>
        <a:lstStyle/>
        <a:p>
          <a:endParaRPr lang="en-US"/>
        </a:p>
      </dgm:t>
    </dgm:pt>
    <dgm:pt modelId="{8AE92385-9524-4CE6-B773-016EAFB0D173}" type="sibTrans" cxnId="{2284A62F-FC03-40F8-B578-15E61C843DBC}">
      <dgm:prSet/>
      <dgm:spPr/>
      <dgm:t>
        <a:bodyPr/>
        <a:lstStyle/>
        <a:p>
          <a:endParaRPr lang="en-US"/>
        </a:p>
      </dgm:t>
    </dgm:pt>
    <dgm:pt modelId="{5BC34D9B-415E-49AC-87EA-02441E1B7A0D}">
      <dgm:prSet/>
      <dgm:spPr/>
      <dgm:t>
        <a:bodyPr/>
        <a:lstStyle/>
        <a:p>
          <a:r>
            <a:rPr lang="vi-VN"/>
            <a:t>Lọc data</a:t>
          </a:r>
          <a:endParaRPr lang="en-US"/>
        </a:p>
      </dgm:t>
    </dgm:pt>
    <dgm:pt modelId="{71B431AE-1C35-438D-B819-9331569BF271}" type="parTrans" cxnId="{BADFF96E-70DE-4867-AA9A-7B91A43EB6E8}">
      <dgm:prSet/>
      <dgm:spPr/>
      <dgm:t>
        <a:bodyPr/>
        <a:lstStyle/>
        <a:p>
          <a:endParaRPr lang="en-US"/>
        </a:p>
      </dgm:t>
    </dgm:pt>
    <dgm:pt modelId="{ABBF289A-1A1B-4B29-9BD4-B7B168705077}" type="sibTrans" cxnId="{BADFF96E-70DE-4867-AA9A-7B91A43EB6E8}">
      <dgm:prSet/>
      <dgm:spPr/>
      <dgm:t>
        <a:bodyPr/>
        <a:lstStyle/>
        <a:p>
          <a:endParaRPr lang="en-US"/>
        </a:p>
      </dgm:t>
    </dgm:pt>
    <dgm:pt modelId="{5C457F7F-307B-445A-A9C3-85BB8DE7BCA0}">
      <dgm:prSet/>
      <dgm:spPr/>
      <dgm:t>
        <a:bodyPr/>
        <a:lstStyle/>
        <a:p>
          <a:r>
            <a:rPr lang="vi-VN"/>
            <a:t>Labeling data</a:t>
          </a:r>
          <a:endParaRPr lang="en-US"/>
        </a:p>
      </dgm:t>
    </dgm:pt>
    <dgm:pt modelId="{088EE65F-72D1-4398-BAC8-F7ABA190383F}" type="parTrans" cxnId="{E01AF630-36E5-4C84-9394-FDC1F226CC3B}">
      <dgm:prSet/>
      <dgm:spPr/>
      <dgm:t>
        <a:bodyPr/>
        <a:lstStyle/>
        <a:p>
          <a:endParaRPr lang="en-US"/>
        </a:p>
      </dgm:t>
    </dgm:pt>
    <dgm:pt modelId="{6C328BA1-E0B8-4F11-8679-33F919056488}" type="sibTrans" cxnId="{E01AF630-36E5-4C84-9394-FDC1F226CC3B}">
      <dgm:prSet/>
      <dgm:spPr/>
      <dgm:t>
        <a:bodyPr/>
        <a:lstStyle/>
        <a:p>
          <a:endParaRPr lang="en-US"/>
        </a:p>
      </dgm:t>
    </dgm:pt>
    <dgm:pt modelId="{63934BAE-9665-444F-A93A-652F69D36FE2}" type="pres">
      <dgm:prSet presAssocID="{43798CC3-8A9E-46BD-B1C5-C098DA8111F6}" presName="diagram" presStyleCnt="0">
        <dgm:presLayoutVars>
          <dgm:dir/>
          <dgm:resizeHandles/>
        </dgm:presLayoutVars>
      </dgm:prSet>
      <dgm:spPr/>
    </dgm:pt>
    <dgm:pt modelId="{58C3323E-7167-462F-B253-D67316830FE7}" type="pres">
      <dgm:prSet presAssocID="{729B6F4D-E41A-408F-A19B-444464DE817E}" presName="firstNode" presStyleLbl="node1" presStyleIdx="0" presStyleCnt="2" custLinFactNeighborX="-10871" custLinFactNeighborY="13692">
        <dgm:presLayoutVars>
          <dgm:bulletEnabled val="1"/>
        </dgm:presLayoutVars>
      </dgm:prSet>
      <dgm:spPr/>
    </dgm:pt>
    <dgm:pt modelId="{7B86668E-1F99-4D24-82DC-C0E3562EDF3C}" type="pres">
      <dgm:prSet presAssocID="{3E25D185-4E5D-4808-B259-441E9B5FE8CF}" presName="sibTrans" presStyleLbl="sibTrans2D1" presStyleIdx="0" presStyleCnt="1"/>
      <dgm:spPr/>
    </dgm:pt>
    <dgm:pt modelId="{D6461392-A51F-410A-BF11-F78F40E6DA1C}" type="pres">
      <dgm:prSet presAssocID="{C13EF9BA-BDDD-4D20-A635-F8A9E19C53AD}" presName="lastNode" presStyleLbl="node1" presStyleIdx="1" presStyleCnt="2" custLinFactNeighborX="-24683" custLinFactNeighborY="-4675">
        <dgm:presLayoutVars>
          <dgm:bulletEnabled val="1"/>
        </dgm:presLayoutVars>
      </dgm:prSet>
      <dgm:spPr/>
    </dgm:pt>
  </dgm:ptLst>
  <dgm:cxnLst>
    <dgm:cxn modelId="{E18C1A1C-8B2F-4899-A61B-B470AA1BEBED}" type="presOf" srcId="{43798CC3-8A9E-46BD-B1C5-C098DA8111F6}" destId="{63934BAE-9665-444F-A93A-652F69D36FE2}" srcOrd="0" destOrd="0" presId="urn:microsoft.com/office/officeart/2005/8/layout/bProcess2"/>
    <dgm:cxn modelId="{5C43BF22-5DD8-4C5E-9894-1950A9D007B8}" type="presOf" srcId="{3E25D185-4E5D-4808-B259-441E9B5FE8CF}" destId="{7B86668E-1F99-4D24-82DC-C0E3562EDF3C}" srcOrd="0" destOrd="0" presId="urn:microsoft.com/office/officeart/2005/8/layout/bProcess2"/>
    <dgm:cxn modelId="{733C0029-E45A-4686-A882-07129ACEB687}" type="presOf" srcId="{5C457F7F-307B-445A-A9C3-85BB8DE7BCA0}" destId="{D6461392-A51F-410A-BF11-F78F40E6DA1C}" srcOrd="0" destOrd="2" presId="urn:microsoft.com/office/officeart/2005/8/layout/bProcess2"/>
    <dgm:cxn modelId="{2284A62F-FC03-40F8-B578-15E61C843DBC}" srcId="{43798CC3-8A9E-46BD-B1C5-C098DA8111F6}" destId="{C13EF9BA-BDDD-4D20-A635-F8A9E19C53AD}" srcOrd="1" destOrd="0" parTransId="{7C254ACA-B5E0-4048-926F-22BA735BB6C3}" sibTransId="{8AE92385-9524-4CE6-B773-016EAFB0D173}"/>
    <dgm:cxn modelId="{E01AF630-36E5-4C84-9394-FDC1F226CC3B}" srcId="{C13EF9BA-BDDD-4D20-A635-F8A9E19C53AD}" destId="{5C457F7F-307B-445A-A9C3-85BB8DE7BCA0}" srcOrd="1" destOrd="0" parTransId="{088EE65F-72D1-4398-BAC8-F7ABA190383F}" sibTransId="{6C328BA1-E0B8-4F11-8679-33F919056488}"/>
    <dgm:cxn modelId="{88C98567-92FF-470B-BFA9-6F29609F5117}" srcId="{43798CC3-8A9E-46BD-B1C5-C098DA8111F6}" destId="{729B6F4D-E41A-408F-A19B-444464DE817E}" srcOrd="0" destOrd="0" parTransId="{D0C2D334-4A40-4D64-BBAD-B93643B83F73}" sibTransId="{3E25D185-4E5D-4808-B259-441E9B5FE8CF}"/>
    <dgm:cxn modelId="{BADFF96E-70DE-4867-AA9A-7B91A43EB6E8}" srcId="{C13EF9BA-BDDD-4D20-A635-F8A9E19C53AD}" destId="{5BC34D9B-415E-49AC-87EA-02441E1B7A0D}" srcOrd="0" destOrd="0" parTransId="{71B431AE-1C35-438D-B819-9331569BF271}" sibTransId="{ABBF289A-1A1B-4B29-9BD4-B7B168705077}"/>
    <dgm:cxn modelId="{3F2882CC-F593-4ECE-BD60-8A39167EF018}" type="presOf" srcId="{5BC34D9B-415E-49AC-87EA-02441E1B7A0D}" destId="{D6461392-A51F-410A-BF11-F78F40E6DA1C}" srcOrd="0" destOrd="1" presId="urn:microsoft.com/office/officeart/2005/8/layout/bProcess2"/>
    <dgm:cxn modelId="{FD1BC2D1-3E67-4A58-B6F0-3A9C7E4A45FD}" type="presOf" srcId="{C13EF9BA-BDDD-4D20-A635-F8A9E19C53AD}" destId="{D6461392-A51F-410A-BF11-F78F40E6DA1C}" srcOrd="0" destOrd="0" presId="urn:microsoft.com/office/officeart/2005/8/layout/bProcess2"/>
    <dgm:cxn modelId="{790CE9DC-5A0A-47C3-A5E2-260B46BC8085}" type="presOf" srcId="{729B6F4D-E41A-408F-A19B-444464DE817E}" destId="{58C3323E-7167-462F-B253-D67316830FE7}" srcOrd="0" destOrd="0" presId="urn:microsoft.com/office/officeart/2005/8/layout/bProcess2"/>
    <dgm:cxn modelId="{1068F370-87C4-456E-9B5A-4FAEAFCD24E4}" type="presParOf" srcId="{63934BAE-9665-444F-A93A-652F69D36FE2}" destId="{58C3323E-7167-462F-B253-D67316830FE7}" srcOrd="0" destOrd="0" presId="urn:microsoft.com/office/officeart/2005/8/layout/bProcess2"/>
    <dgm:cxn modelId="{4DA5DFDB-6139-4DBE-8FB5-DF587A92CAA1}" type="presParOf" srcId="{63934BAE-9665-444F-A93A-652F69D36FE2}" destId="{7B86668E-1F99-4D24-82DC-C0E3562EDF3C}" srcOrd="1" destOrd="0" presId="urn:microsoft.com/office/officeart/2005/8/layout/bProcess2"/>
    <dgm:cxn modelId="{197677ED-1ABB-4913-9469-428B8EF61779}" type="presParOf" srcId="{63934BAE-9665-444F-A93A-652F69D36FE2}" destId="{D6461392-A51F-410A-BF11-F78F40E6DA1C}" srcOrd="2" destOrd="0" presId="urn:microsoft.com/office/officeart/2005/8/layout/bProcess2"/>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C3323E-7167-462F-B253-D67316830FE7}">
      <dsp:nvSpPr>
        <dsp:cNvPr id="0" name=""/>
        <dsp:cNvSpPr/>
      </dsp:nvSpPr>
      <dsp:spPr>
        <a:xfrm>
          <a:off x="0" y="1378583"/>
          <a:ext cx="3874613" cy="3874613"/>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1733550">
            <a:lnSpc>
              <a:spcPct val="90000"/>
            </a:lnSpc>
            <a:spcBef>
              <a:spcPct val="0"/>
            </a:spcBef>
            <a:spcAft>
              <a:spcPct val="35000"/>
            </a:spcAft>
            <a:buNone/>
          </a:pPr>
          <a:r>
            <a:rPr lang="vi-VN" sz="3900" kern="1200"/>
            <a:t>Cách thu thập data</a:t>
          </a:r>
          <a:endParaRPr lang="en-US" sz="3900" kern="1200"/>
        </a:p>
      </dsp:txBody>
      <dsp:txXfrm>
        <a:off x="567424" y="1946007"/>
        <a:ext cx="2739765" cy="2739765"/>
      </dsp:txXfrm>
    </dsp:sp>
    <dsp:sp modelId="{7B86668E-1F99-4D24-82DC-C0E3562EDF3C}">
      <dsp:nvSpPr>
        <dsp:cNvPr id="0" name=""/>
        <dsp:cNvSpPr/>
      </dsp:nvSpPr>
      <dsp:spPr>
        <a:xfrm rot="4899831">
          <a:off x="3702960" y="2683811"/>
          <a:ext cx="1356114" cy="548009"/>
        </a:xfrm>
        <a:prstGeom prst="triangle">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D6461392-A51F-410A-BF11-F78F40E6DA1C}">
      <dsp:nvSpPr>
        <dsp:cNvPr id="0" name=""/>
        <dsp:cNvSpPr/>
      </dsp:nvSpPr>
      <dsp:spPr>
        <a:xfrm>
          <a:off x="4856731" y="666933"/>
          <a:ext cx="3874613" cy="3874613"/>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1733550">
            <a:lnSpc>
              <a:spcPct val="90000"/>
            </a:lnSpc>
            <a:spcBef>
              <a:spcPct val="0"/>
            </a:spcBef>
            <a:spcAft>
              <a:spcPct val="35000"/>
            </a:spcAft>
            <a:buNone/>
          </a:pPr>
          <a:r>
            <a:rPr lang="vi-VN" sz="3900" kern="1200"/>
            <a:t>Tiền xử lý dữ liệu</a:t>
          </a:r>
          <a:endParaRPr lang="en-US" sz="3900" kern="1200"/>
        </a:p>
        <a:p>
          <a:pPr marL="285750" lvl="1" indent="-285750" algn="l" defTabSz="1333500">
            <a:lnSpc>
              <a:spcPct val="90000"/>
            </a:lnSpc>
            <a:spcBef>
              <a:spcPct val="0"/>
            </a:spcBef>
            <a:spcAft>
              <a:spcPct val="15000"/>
            </a:spcAft>
            <a:buChar char="•"/>
          </a:pPr>
          <a:r>
            <a:rPr lang="vi-VN" sz="3000" kern="1200"/>
            <a:t>Lọc data</a:t>
          </a:r>
          <a:endParaRPr lang="en-US" sz="3000" kern="1200"/>
        </a:p>
        <a:p>
          <a:pPr marL="285750" lvl="1" indent="-285750" algn="l" defTabSz="1333500">
            <a:lnSpc>
              <a:spcPct val="90000"/>
            </a:lnSpc>
            <a:spcBef>
              <a:spcPct val="0"/>
            </a:spcBef>
            <a:spcAft>
              <a:spcPct val="15000"/>
            </a:spcAft>
            <a:buChar char="•"/>
          </a:pPr>
          <a:r>
            <a:rPr lang="vi-VN" sz="3000" kern="1200"/>
            <a:t>Labeling data</a:t>
          </a:r>
          <a:endParaRPr lang="en-US" sz="3000" kern="1200"/>
        </a:p>
      </dsp:txBody>
      <dsp:txXfrm>
        <a:off x="5424155" y="1234357"/>
        <a:ext cx="2739765" cy="2739765"/>
      </dsp:txXfrm>
    </dsp:sp>
  </dsp:spTree>
</dsp:drawing>
</file>

<file path=ppt/diagrams/layout1.xml><?xml version="1.0" encoding="utf-8"?>
<dgm:layoutDef xmlns:dgm="http://schemas.openxmlformats.org/drawingml/2006/diagram" xmlns:a="http://schemas.openxmlformats.org/drawingml/2006/main" uniqueId="urn:microsoft.com/office/officeart/2005/8/layout/bProcess2">
  <dgm:title val=""/>
  <dgm:desc val=""/>
  <dgm:catLst>
    <dgm:cat type="process" pri="24000"/>
  </dgm:catLst>
  <dgm:sampData>
    <dgm:dataModel>
      <dgm:ptLst>
        <dgm:pt modelId="0" type="doc"/>
        <dgm:pt modelId="1">
          <dgm:prSet phldr="1"/>
        </dgm:pt>
        <dgm:pt modelId="2">
          <dgm:prSet phldr="1"/>
        </dgm:pt>
        <dgm:pt modelId="3">
          <dgm:prSet phldr="1"/>
        </dgm:pt>
        <dgm:pt modelId="4">
          <dgm:prSet phldr="1"/>
        </dgm:pt>
        <dgm:pt modelId="5">
          <dgm:prSet phldr="1"/>
        </dgm:pt>
        <dgm:pt modelId="6">
          <dgm:prSet phldr="1"/>
        </dgm:pt>
        <dgm:pt modelId="7">
          <dgm:prSet phldr="1"/>
        </dgm:pt>
        <dgm:pt modelId="8">
          <dgm:prSet phldr="1"/>
        </dgm:pt>
        <dgm:pt modelId="9">
          <dgm:prSet phldr="1"/>
        </dgm:pt>
      </dgm:ptLst>
      <dgm:cxnLst>
        <dgm:cxn modelId="10" srcId="0" destId="1" srcOrd="0" destOrd="0"/>
        <dgm:cxn modelId="11" srcId="0" destId="2" srcOrd="1" destOrd="0"/>
        <dgm:cxn modelId="12" srcId="0" destId="3" srcOrd="2" destOrd="0"/>
        <dgm:cxn modelId="13" srcId="0" destId="4" srcOrd="3" destOrd="0"/>
        <dgm:cxn modelId="14" srcId="0" destId="5" srcOrd="4" destOrd="0"/>
        <dgm:cxn modelId="15" srcId="0" destId="6" srcOrd="5" destOrd="0"/>
        <dgm:cxn modelId="16" srcId="0" destId="7" srcOrd="6" destOrd="0"/>
        <dgm:cxn modelId="17" srcId="0" destId="8" srcOrd="7" destOrd="0"/>
        <dgm:cxn modelId="18" srcId="0" destId="9" srcOrd="8"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dgm:varLst>
    <dgm:choose name="Name0">
      <dgm:if name="Name1" func="var" arg="dir" op="equ" val="norm">
        <dgm:alg type="snake">
          <dgm:param type="grDir" val="tL"/>
          <dgm:param type="flowDir" val="col"/>
          <dgm:param type="contDir" val="revDir"/>
        </dgm:alg>
      </dgm:if>
      <dgm:else name="Name2">
        <dgm:alg type="snake">
          <dgm:param type="grDir" val="tR"/>
          <dgm:param type="flowDir" val="col"/>
          <dgm:param type="contDir" val="revDir"/>
        </dgm:alg>
      </dgm:else>
    </dgm:choose>
    <dgm:shape xmlns:r="http://schemas.openxmlformats.org/officeDocument/2006/relationships" r:blip="">
      <dgm:adjLst/>
    </dgm:shape>
    <dgm:presOf/>
    <dgm:constrLst>
      <dgm:constr type="w" for="ch" forName="firstNode" refType="w"/>
      <dgm:constr type="w" for="ch" forName="lastNode" refType="w" refFor="ch" refForName="firstNode" op="equ"/>
      <dgm:constr type="w" for="ch" forName="middleNode" refType="w" refFor="ch" refForName="firstNode" op="equ"/>
      <dgm:constr type="h" for="ch" ptType="sibTrans" refType="w" refFor="ch" refForName="middleNode" op="equ" fact="0.35"/>
      <dgm:constr type="sp" refType="w" refFor="ch" refForName="middleNode" fact="0.5"/>
      <dgm:constr type="connDist" for="des" ptType="sibTrans" op="equ"/>
      <dgm:constr type="primFontSz" for="ch" forName="firstNode" val="65"/>
      <dgm:constr type="primFontSz" for="ch" forName="lastNode" refType="primFontSz" refFor="ch" refForName="firstNode" op="equ"/>
      <dgm:constr type="primFontSz" for="des" forName="shape" val="65"/>
      <dgm:constr type="primFontSz" for="des" forName="shape" refType="primFontSz" refFor="ch" refForName="firstNode" op="lte"/>
      <dgm:constr type="primFontSz" for="des" forName="shape" refType="primFontSz" refFor="ch" refForName="lastNode" op="lte"/>
    </dgm:constrLst>
    <dgm:ruleLst/>
    <dgm:forEach name="Name3" axis="ch" ptType="node">
      <dgm:choose name="Name4">
        <dgm:if name="Name5" axis="self" ptType="node" func="pos" op="equ" val="1">
          <dgm:layoutNode name="first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if name="Name6" axis="self" ptType="node" func="revPos" op="equ" val="1">
          <dgm:layoutNode name="last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else name="Name7">
          <dgm:layoutNode name="middleNode">
            <dgm:alg type="composite"/>
            <dgm:shape xmlns:r="http://schemas.openxmlformats.org/officeDocument/2006/relationships" r:blip="">
              <dgm:adjLst/>
            </dgm:shape>
            <dgm:presOf/>
            <dgm:constrLst>
              <dgm:constr type="h" refType="w"/>
              <dgm:constr type="w" for="ch" forName="padding" refType="w"/>
              <dgm:constr type="h" for="ch" forName="padding" refType="h"/>
              <dgm:constr type="w" for="ch" forName="shape" refType="w" fact="0.667"/>
              <dgm:constr type="h" for="ch" forName="shape" refType="h" fact="0.667"/>
              <dgm:constr type="ctrX" for="ch" forName="shape" refType="w" fact="0.5"/>
              <dgm:constr type="ctrY" for="ch" forName="shape" refType="h" fact="0.5"/>
            </dgm:constrLst>
            <dgm:ruleLst/>
            <dgm:layoutNode name="padding">
              <dgm:alg type="sp"/>
              <dgm:shape xmlns:r="http://schemas.openxmlformats.org/officeDocument/2006/relationships" type="ellipse" r:blip="" hideGeom="1">
                <dgm:adjLst/>
              </dgm:shape>
              <dgm:presOf/>
              <dgm:constrLst/>
              <dgm:ruleLst/>
            </dgm:layoutNode>
            <dgm:layoutNode name="shap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else>
      </dgm:choose>
      <dgm:forEach name="Name8" axis="followSib" ptType="sibTrans" cnt="1">
        <dgm:layoutNode name="sibTrans">
          <dgm:choose name="Name9">
            <dgm:if name="Name10" func="var" arg="dir" op="equ" val="norm">
              <dgm:choose name="Name11">
                <dgm:if name="Name12" axis="self" ptType="sibTrans" func="pos" op="equ" val="1">
                  <dgm:alg type="conn">
                    <dgm:param type="begPts" val="auto"/>
                    <dgm:param type="endPts" val="auto"/>
                    <dgm:param type="srcNode" val="firstNode"/>
                    <dgm:param type="dstNode" val="shape"/>
                  </dgm:alg>
                </dgm:if>
                <dgm:if name="Name13" axis="self" ptType="sibTrans" func="revPos" op="equ" val="1">
                  <dgm:alg type="conn">
                    <dgm:param type="begPts" val="auto"/>
                    <dgm:param type="endPts" val="auto"/>
                    <dgm:param type="srcNode" val="shape"/>
                    <dgm:param type="dstNode" val="lastNode"/>
                  </dgm:alg>
                </dgm:if>
                <dgm:else name="Name14">
                  <dgm:alg type="conn">
                    <dgm:param type="begPts" val="auto"/>
                    <dgm:param type="endPts" val="auto"/>
                    <dgm:param type="srcNode" val="shape"/>
                    <dgm:param type="dstNode" val="shape"/>
                  </dgm:alg>
                </dgm:else>
              </dgm:choose>
            </dgm:if>
            <dgm:else name="Name15">
              <dgm:choose name="Name16">
                <dgm:if name="Name17" axis="self" ptType="sibTrans" func="pos" op="equ" val="1">
                  <dgm:alg type="conn">
                    <dgm:param type="begPts" val="auto"/>
                    <dgm:param type="endPts" val="auto"/>
                    <dgm:param type="srcNode" val="firstNode"/>
                    <dgm:param type="dstNode" val="shape"/>
                  </dgm:alg>
                </dgm:if>
                <dgm:if name="Name18" axis="self" ptType="sibTrans" func="revPos" op="equ" val="1">
                  <dgm:alg type="conn">
                    <dgm:param type="begPts" val="auto"/>
                    <dgm:param type="endPts" val="auto"/>
                    <dgm:param type="srcNode" val="shape"/>
                    <dgm:param type="dstNode" val="lastNode"/>
                  </dgm:alg>
                </dgm:if>
                <dgm:else name="Name19">
                  <dgm:alg type="conn">
                    <dgm:param type="begPts" val="auto"/>
                    <dgm:param type="endPts" val="auto"/>
                    <dgm:param type="srcNode" val="shape"/>
                    <dgm:param type="dstNode" val="shape"/>
                  </dgm:alg>
                </dgm:else>
              </dgm:choose>
            </dgm:else>
          </dgm:choose>
          <dgm:shape xmlns:r="http://schemas.openxmlformats.org/officeDocument/2006/relationships" rot="90" type="triangle" r:blip="">
            <dgm:adjLst/>
          </dgm:shape>
          <dgm:presOf axis="self"/>
          <dgm:constrLst>
            <dgm:constr type="w" refType="h"/>
            <dgm:constr type="connDist"/>
            <dgm:constr type="begPad" refType="connDist" fact="0.25"/>
            <dgm:constr type="endPad" refType="connDist" fact="0.22"/>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22888AE-DEB4-45D4-9B24-8F669F4FF2AB}" type="datetimeFigureOut">
              <a:rPr lang="en-US" smtClean="0"/>
              <a:t>12/4/2024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214CEE7-B25D-417F-853E-A73D2972F4C9}" type="slidenum">
              <a:rPr lang="en-US" smtClean="0"/>
              <a:t>‹#›</a:t>
            </a:fld>
            <a:endParaRPr lang="en-US"/>
          </a:p>
        </p:txBody>
      </p:sp>
    </p:spTree>
    <p:extLst>
      <p:ext uri="{BB962C8B-B14F-4D97-AF65-F5344CB8AC3E}">
        <p14:creationId xmlns:p14="http://schemas.microsoft.com/office/powerpoint/2010/main" val="17860127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14CEE7-B25D-417F-853E-A73D2972F4C9}" type="slidenum">
              <a:rPr lang="en-US" smtClean="0"/>
              <a:t>4</a:t>
            </a:fld>
            <a:endParaRPr lang="en-US"/>
          </a:p>
        </p:txBody>
      </p:sp>
    </p:spTree>
    <p:extLst>
      <p:ext uri="{BB962C8B-B14F-4D97-AF65-F5344CB8AC3E}">
        <p14:creationId xmlns:p14="http://schemas.microsoft.com/office/powerpoint/2010/main" val="33669369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1BCAD1-B6BA-59F5-726B-16E8F94E245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3ADBB44-F752-E4FC-3E9B-C2976CDA6D0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ADEF1A7-4A1B-FF5E-1B8D-6B96827493F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F961013-4D80-AB8C-6B3F-98AE8233FDBB}"/>
              </a:ext>
            </a:extLst>
          </p:cNvPr>
          <p:cNvSpPr>
            <a:spLocks noGrp="1"/>
          </p:cNvSpPr>
          <p:nvPr>
            <p:ph type="sldNum" sz="quarter" idx="5"/>
          </p:nvPr>
        </p:nvSpPr>
        <p:spPr/>
        <p:txBody>
          <a:bodyPr/>
          <a:lstStyle/>
          <a:p>
            <a:fld id="{0214CEE7-B25D-417F-853E-A73D2972F4C9}" type="slidenum">
              <a:rPr lang="en-US" smtClean="0"/>
              <a:t>5</a:t>
            </a:fld>
            <a:endParaRPr lang="en-US"/>
          </a:p>
        </p:txBody>
      </p:sp>
    </p:spTree>
    <p:extLst>
      <p:ext uri="{BB962C8B-B14F-4D97-AF65-F5344CB8AC3E}">
        <p14:creationId xmlns:p14="http://schemas.microsoft.com/office/powerpoint/2010/main" val="32290287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DCF724-DDC2-8CD9-C42C-0890545ECF0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2B71773-24BA-A5B3-565A-3A09BE11043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F5DE201-1320-2D1C-6520-1F2022EACE7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E08D276-867D-2EE7-70EF-56BB8AFC92C1}"/>
              </a:ext>
            </a:extLst>
          </p:cNvPr>
          <p:cNvSpPr>
            <a:spLocks noGrp="1"/>
          </p:cNvSpPr>
          <p:nvPr>
            <p:ph type="sldNum" sz="quarter" idx="5"/>
          </p:nvPr>
        </p:nvSpPr>
        <p:spPr/>
        <p:txBody>
          <a:bodyPr/>
          <a:lstStyle/>
          <a:p>
            <a:fld id="{0214CEE7-B25D-417F-853E-A73D2972F4C9}" type="slidenum">
              <a:rPr lang="en-US" smtClean="0"/>
              <a:t>6</a:t>
            </a:fld>
            <a:endParaRPr lang="en-US"/>
          </a:p>
        </p:txBody>
      </p:sp>
    </p:spTree>
    <p:extLst>
      <p:ext uri="{BB962C8B-B14F-4D97-AF65-F5344CB8AC3E}">
        <p14:creationId xmlns:p14="http://schemas.microsoft.com/office/powerpoint/2010/main" val="7781353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12/4/2024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12/4/2024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12/4/2024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12/4/2024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5.jpg"/><Relationship Id="rId4" Type="http://schemas.openxmlformats.org/officeDocument/2006/relationships/image" Target="../media/image4.jpg"/></Relationships>
</file>

<file path=ppt/slides/_rels/slide5.xml.rels><?xml version="1.0" encoding="UTF-8" standalone="yes"?>
<Relationships xmlns="http://schemas.openxmlformats.org/package/2006/relationships"><Relationship Id="rId8" Type="http://schemas.openxmlformats.org/officeDocument/2006/relationships/image" Target="../media/image8.jpg"/><Relationship Id="rId3" Type="http://schemas.openxmlformats.org/officeDocument/2006/relationships/image" Target="../media/image1.png"/><Relationship Id="rId7" Type="http://schemas.openxmlformats.org/officeDocument/2006/relationships/image" Target="../media/image7.jp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5.jpg"/><Relationship Id="rId5" Type="http://schemas.openxmlformats.org/officeDocument/2006/relationships/image" Target="../media/image3.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8" Type="http://schemas.openxmlformats.org/officeDocument/2006/relationships/image" Target="../media/image7.jpg"/><Relationship Id="rId3" Type="http://schemas.openxmlformats.org/officeDocument/2006/relationships/image" Target="../media/image1.png"/><Relationship Id="rId7"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9.jpg"/><Relationship Id="rId5" Type="http://schemas.openxmlformats.org/officeDocument/2006/relationships/image" Target="../media/image3.png"/><Relationship Id="rId4" Type="http://schemas.openxmlformats.org/officeDocument/2006/relationships/image" Target="../media/image6.png"/><Relationship Id="rId9" Type="http://schemas.openxmlformats.org/officeDocument/2006/relationships/image" Target="../media/image8.jp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0.png"/><Relationship Id="rId4" Type="http://schemas.openxmlformats.org/officeDocument/2006/relationships/image" Target="../media/image9.jpg"/></Relationships>
</file>

<file path=ppt/slides/_rels/slide8.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diagramData" Target="../diagrams/data1.xml"/><Relationship Id="rId3" Type="http://schemas.openxmlformats.org/officeDocument/2006/relationships/image" Target="../media/image3.png"/><Relationship Id="rId7" Type="http://schemas.openxmlformats.org/officeDocument/2006/relationships/image" Target="../media/image15.png"/><Relationship Id="rId12" Type="http://schemas.openxmlformats.org/officeDocument/2006/relationships/image" Target="../media/image20.png"/><Relationship Id="rId17" Type="http://schemas.microsoft.com/office/2007/relationships/diagramDrawing" Target="../diagrams/drawing1.xml"/><Relationship Id="rId2" Type="http://schemas.openxmlformats.org/officeDocument/2006/relationships/image" Target="../media/image11.png"/><Relationship Id="rId16" Type="http://schemas.openxmlformats.org/officeDocument/2006/relationships/diagramColors" Target="../diagrams/colors1.xml"/><Relationship Id="rId1" Type="http://schemas.openxmlformats.org/officeDocument/2006/relationships/slideLayout" Target="../slideLayouts/slideLayout7.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5" Type="http://schemas.openxmlformats.org/officeDocument/2006/relationships/diagramQuickStyle" Target="../diagrams/quickStyle1.xml"/><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 Id="rId14" Type="http://schemas.openxmlformats.org/officeDocument/2006/relationships/diagramLayout" Target="../diagrams/layout1.xml"/></Relationships>
</file>

<file path=ppt/slides/_rels/slide9.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7" name="Freeform 7"/>
          <p:cNvSpPr/>
          <p:nvPr/>
        </p:nvSpPr>
        <p:spPr>
          <a:xfrm rot="-5400000">
            <a:off x="2156867" y="2117252"/>
            <a:ext cx="13974265" cy="13956797"/>
          </a:xfrm>
          <a:custGeom>
            <a:avLst/>
            <a:gdLst/>
            <a:ahLst/>
            <a:cxnLst/>
            <a:rect l="l" t="t" r="r" b="b"/>
            <a:pathLst>
              <a:path w="13974265" h="13956797">
                <a:moveTo>
                  <a:pt x="0" y="0"/>
                </a:moveTo>
                <a:lnTo>
                  <a:pt x="13974266" y="0"/>
                </a:lnTo>
                <a:lnTo>
                  <a:pt x="13974266" y="13956797"/>
                </a:lnTo>
                <a:lnTo>
                  <a:pt x="0" y="13956797"/>
                </a:lnTo>
                <a:lnTo>
                  <a:pt x="0" y="0"/>
                </a:lnTo>
                <a:close/>
              </a:path>
            </a:pathLst>
          </a:custGeom>
          <a:blipFill>
            <a:blip r:embed="rId2"/>
            <a:stretch>
              <a:fillRect/>
            </a:stretch>
          </a:blipFill>
          <a:ln cap="sq">
            <a:noFill/>
            <a:prstDash val="solid"/>
            <a:miter/>
          </a:ln>
        </p:spPr>
        <p:txBody>
          <a:bodyPr/>
          <a:lstStyle/>
          <a:p>
            <a:endParaRPr lang="en-US" dirty="0">
              <a:latin typeface="Times New Roman" panose="02020603050405020304" pitchFamily="18" charset="0"/>
              <a:cs typeface="Times New Roman" panose="02020603050405020304" pitchFamily="18" charset="0"/>
            </a:endParaRPr>
          </a:p>
        </p:txBody>
      </p:sp>
      <p:sp>
        <p:nvSpPr>
          <p:cNvPr id="8" name="Freeform 8"/>
          <p:cNvSpPr/>
          <p:nvPr/>
        </p:nvSpPr>
        <p:spPr>
          <a:xfrm>
            <a:off x="17985031" y="215413"/>
            <a:ext cx="2002861" cy="495708"/>
          </a:xfrm>
          <a:custGeom>
            <a:avLst/>
            <a:gdLst/>
            <a:ahLst/>
            <a:cxnLst/>
            <a:rect l="l" t="t" r="r" b="b"/>
            <a:pathLst>
              <a:path w="2002861" h="495708">
                <a:moveTo>
                  <a:pt x="0" y="0"/>
                </a:moveTo>
                <a:lnTo>
                  <a:pt x="2002861" y="0"/>
                </a:lnTo>
                <a:lnTo>
                  <a:pt x="2002861" y="495708"/>
                </a:lnTo>
                <a:lnTo>
                  <a:pt x="0" y="495708"/>
                </a:lnTo>
                <a:lnTo>
                  <a:pt x="0" y="0"/>
                </a:lnTo>
                <a:close/>
              </a:path>
            </a:pathLst>
          </a:custGeom>
          <a:blipFill>
            <a:blip r:embed="rId3">
              <a:alphaModFix amt="0"/>
            </a:blip>
            <a:stretch>
              <a:fillRect/>
            </a:stretch>
          </a:blipFill>
        </p:spPr>
        <p:txBody>
          <a:bodyPr/>
          <a:lstStyle/>
          <a:p>
            <a:endParaRPr lang="en-US">
              <a:latin typeface="Times New Roman" panose="02020603050405020304" pitchFamily="18" charset="0"/>
              <a:cs typeface="Times New Roman" panose="02020603050405020304" pitchFamily="18" charset="0"/>
            </a:endParaRPr>
          </a:p>
        </p:txBody>
      </p:sp>
      <p:grpSp>
        <p:nvGrpSpPr>
          <p:cNvPr id="9" name="Group 9"/>
          <p:cNvGrpSpPr/>
          <p:nvPr/>
        </p:nvGrpSpPr>
        <p:grpSpPr>
          <a:xfrm>
            <a:off x="17985031" y="2108518"/>
            <a:ext cx="10986456" cy="6012084"/>
            <a:chOff x="0" y="0"/>
            <a:chExt cx="14648607" cy="8016113"/>
          </a:xfrm>
        </p:grpSpPr>
        <p:sp>
          <p:nvSpPr>
            <p:cNvPr id="10" name="TextBox 10"/>
            <p:cNvSpPr txBox="1"/>
            <p:nvPr/>
          </p:nvSpPr>
          <p:spPr>
            <a:xfrm>
              <a:off x="0" y="0"/>
              <a:ext cx="14648607" cy="1504685"/>
            </a:xfrm>
            <a:prstGeom prst="rect">
              <a:avLst/>
            </a:prstGeom>
          </p:spPr>
          <p:txBody>
            <a:bodyPr lIns="0" tIns="0" rIns="0" bIns="0" rtlCol="0" anchor="t">
              <a:spAutoFit/>
            </a:bodyPr>
            <a:lstStyle/>
            <a:p>
              <a:pPr marL="0" lvl="0" indent="0" algn="l">
                <a:lnSpc>
                  <a:spcPts val="8799"/>
                </a:lnSpc>
                <a:spcBef>
                  <a:spcPct val="0"/>
                </a:spcBef>
              </a:pPr>
              <a:r>
                <a:rPr lang="en-US" sz="8799" b="1">
                  <a:solidFill>
                    <a:srgbClr val="FFFFFF">
                      <a:alpha val="0"/>
                    </a:srgbClr>
                  </a:solidFill>
                  <a:latin typeface="Times New Roman" panose="02020603050405020304" pitchFamily="18" charset="0"/>
                  <a:ea typeface="Futura Medium"/>
                  <a:cs typeface="Times New Roman" panose="02020603050405020304" pitchFamily="18" charset="0"/>
                  <a:sym typeface="Futura Medium"/>
                </a:rPr>
                <a:t>Table of Contents</a:t>
              </a:r>
            </a:p>
          </p:txBody>
        </p:sp>
        <p:sp>
          <p:nvSpPr>
            <p:cNvPr id="11" name="TextBox 11"/>
            <p:cNvSpPr txBox="1"/>
            <p:nvPr/>
          </p:nvSpPr>
          <p:spPr>
            <a:xfrm>
              <a:off x="0" y="2193502"/>
              <a:ext cx="12835920" cy="615553"/>
            </a:xfrm>
            <a:prstGeom prst="rect">
              <a:avLst/>
            </a:prstGeom>
          </p:spPr>
          <p:txBody>
            <a:bodyPr lIns="0" tIns="0" rIns="0" bIns="0" rtlCol="0" anchor="t">
              <a:spAutoFit/>
            </a:bodyPr>
            <a:lstStyle/>
            <a:p>
              <a:pPr marL="0" lvl="0" indent="0" algn="l">
                <a:lnSpc>
                  <a:spcPts val="3600"/>
                </a:lnSpc>
                <a:spcBef>
                  <a:spcPct val="0"/>
                </a:spcBef>
              </a:pPr>
              <a:r>
                <a:rPr lang="en-US" sz="3600" b="1">
                  <a:solidFill>
                    <a:srgbClr val="FFFFFF">
                      <a:alpha val="0"/>
                    </a:srgbClr>
                  </a:solidFill>
                  <a:latin typeface="Times New Roman" panose="02020603050405020304" pitchFamily="18" charset="0"/>
                  <a:ea typeface="Futura Medium"/>
                  <a:cs typeface="Times New Roman" panose="02020603050405020304" pitchFamily="18" charset="0"/>
                  <a:sym typeface="Futura Medium"/>
                </a:rPr>
                <a:t>Introduction</a:t>
              </a:r>
            </a:p>
          </p:txBody>
        </p:sp>
        <p:sp>
          <p:nvSpPr>
            <p:cNvPr id="12" name="TextBox 12"/>
            <p:cNvSpPr txBox="1"/>
            <p:nvPr/>
          </p:nvSpPr>
          <p:spPr>
            <a:xfrm>
              <a:off x="0" y="2925022"/>
              <a:ext cx="12835920" cy="359072"/>
            </a:xfrm>
            <a:prstGeom prst="rect">
              <a:avLst/>
            </a:prstGeom>
          </p:spPr>
          <p:txBody>
            <a:bodyPr lIns="0" tIns="0" rIns="0" bIns="0" rtlCol="0" anchor="t">
              <a:spAutoFit/>
            </a:bodyPr>
            <a:lstStyle/>
            <a:p>
              <a:pPr marL="0" lvl="0" indent="0" algn="l">
                <a:lnSpc>
                  <a:spcPts val="2100"/>
                </a:lnSpc>
                <a:spcBef>
                  <a:spcPct val="0"/>
                </a:spcBef>
              </a:pPr>
              <a:r>
                <a:rPr lang="en-US" sz="2100" b="1">
                  <a:solidFill>
                    <a:srgbClr val="FFFFFF">
                      <a:alpha val="0"/>
                    </a:srgbClr>
                  </a:solidFill>
                  <a:latin typeface="Times New Roman" panose="02020603050405020304" pitchFamily="18" charset="0"/>
                  <a:ea typeface="Futura Medium"/>
                  <a:cs typeface="Times New Roman" panose="02020603050405020304" pitchFamily="18" charset="0"/>
                  <a:sym typeface="Futura Medium"/>
                </a:rPr>
                <a:t>Elaborate on your topic here.</a:t>
              </a:r>
            </a:p>
          </p:txBody>
        </p:sp>
        <p:sp>
          <p:nvSpPr>
            <p:cNvPr id="13" name="TextBox 13"/>
            <p:cNvSpPr txBox="1"/>
            <p:nvPr/>
          </p:nvSpPr>
          <p:spPr>
            <a:xfrm>
              <a:off x="0" y="3770842"/>
              <a:ext cx="12835920" cy="615553"/>
            </a:xfrm>
            <a:prstGeom prst="rect">
              <a:avLst/>
            </a:prstGeom>
          </p:spPr>
          <p:txBody>
            <a:bodyPr lIns="0" tIns="0" rIns="0" bIns="0" rtlCol="0" anchor="t">
              <a:spAutoFit/>
            </a:bodyPr>
            <a:lstStyle/>
            <a:p>
              <a:pPr marL="0" lvl="0" indent="0" algn="l">
                <a:lnSpc>
                  <a:spcPts val="3600"/>
                </a:lnSpc>
                <a:spcBef>
                  <a:spcPct val="0"/>
                </a:spcBef>
              </a:pPr>
              <a:r>
                <a:rPr lang="en-US" sz="3600" b="1">
                  <a:solidFill>
                    <a:srgbClr val="FFFFFF">
                      <a:alpha val="0"/>
                    </a:srgbClr>
                  </a:solidFill>
                  <a:latin typeface="Times New Roman" panose="02020603050405020304" pitchFamily="18" charset="0"/>
                  <a:ea typeface="Futura Medium"/>
                  <a:cs typeface="Times New Roman" panose="02020603050405020304" pitchFamily="18" charset="0"/>
                  <a:sym typeface="Futura Medium"/>
                </a:rPr>
                <a:t>About Us</a:t>
              </a:r>
            </a:p>
          </p:txBody>
        </p:sp>
        <p:sp>
          <p:nvSpPr>
            <p:cNvPr id="14" name="TextBox 14"/>
            <p:cNvSpPr txBox="1"/>
            <p:nvPr/>
          </p:nvSpPr>
          <p:spPr>
            <a:xfrm>
              <a:off x="0" y="4502360"/>
              <a:ext cx="12835920" cy="359072"/>
            </a:xfrm>
            <a:prstGeom prst="rect">
              <a:avLst/>
            </a:prstGeom>
          </p:spPr>
          <p:txBody>
            <a:bodyPr lIns="0" tIns="0" rIns="0" bIns="0" rtlCol="0" anchor="t">
              <a:spAutoFit/>
            </a:bodyPr>
            <a:lstStyle/>
            <a:p>
              <a:pPr marL="0" lvl="0" indent="0" algn="l">
                <a:lnSpc>
                  <a:spcPts val="2100"/>
                </a:lnSpc>
                <a:spcBef>
                  <a:spcPct val="0"/>
                </a:spcBef>
              </a:pPr>
              <a:r>
                <a:rPr lang="en-US" sz="2100" b="1">
                  <a:solidFill>
                    <a:srgbClr val="FFFFFF">
                      <a:alpha val="0"/>
                    </a:srgbClr>
                  </a:solidFill>
                  <a:latin typeface="Times New Roman" panose="02020603050405020304" pitchFamily="18" charset="0"/>
                  <a:ea typeface="Futura Medium"/>
                  <a:cs typeface="Times New Roman" panose="02020603050405020304" pitchFamily="18" charset="0"/>
                  <a:sym typeface="Futura Medium"/>
                </a:rPr>
                <a:t>Elaborate on your topic here.</a:t>
              </a:r>
            </a:p>
          </p:txBody>
        </p:sp>
        <p:sp>
          <p:nvSpPr>
            <p:cNvPr id="15" name="TextBox 15"/>
            <p:cNvSpPr txBox="1"/>
            <p:nvPr/>
          </p:nvSpPr>
          <p:spPr>
            <a:xfrm>
              <a:off x="0" y="5348180"/>
              <a:ext cx="12835920" cy="615553"/>
            </a:xfrm>
            <a:prstGeom prst="rect">
              <a:avLst/>
            </a:prstGeom>
          </p:spPr>
          <p:txBody>
            <a:bodyPr lIns="0" tIns="0" rIns="0" bIns="0" rtlCol="0" anchor="t">
              <a:spAutoFit/>
            </a:bodyPr>
            <a:lstStyle/>
            <a:p>
              <a:pPr marL="0" lvl="0" indent="0" algn="l">
                <a:lnSpc>
                  <a:spcPts val="3600"/>
                </a:lnSpc>
                <a:spcBef>
                  <a:spcPct val="0"/>
                </a:spcBef>
              </a:pPr>
              <a:r>
                <a:rPr lang="en-US" sz="3600" b="1">
                  <a:solidFill>
                    <a:srgbClr val="FFFFFF">
                      <a:alpha val="0"/>
                    </a:srgbClr>
                  </a:solidFill>
                  <a:latin typeface="Times New Roman" panose="02020603050405020304" pitchFamily="18" charset="0"/>
                  <a:ea typeface="Futura Medium"/>
                  <a:cs typeface="Times New Roman" panose="02020603050405020304" pitchFamily="18" charset="0"/>
                  <a:sym typeface="Futura Medium"/>
                </a:rPr>
                <a:t>Our Projects</a:t>
              </a:r>
            </a:p>
          </p:txBody>
        </p:sp>
        <p:sp>
          <p:nvSpPr>
            <p:cNvPr id="16" name="TextBox 16"/>
            <p:cNvSpPr txBox="1"/>
            <p:nvPr/>
          </p:nvSpPr>
          <p:spPr>
            <a:xfrm>
              <a:off x="0" y="6079701"/>
              <a:ext cx="12835920" cy="359072"/>
            </a:xfrm>
            <a:prstGeom prst="rect">
              <a:avLst/>
            </a:prstGeom>
          </p:spPr>
          <p:txBody>
            <a:bodyPr lIns="0" tIns="0" rIns="0" bIns="0" rtlCol="0" anchor="t">
              <a:spAutoFit/>
            </a:bodyPr>
            <a:lstStyle/>
            <a:p>
              <a:pPr marL="0" lvl="0" indent="0" algn="l">
                <a:lnSpc>
                  <a:spcPts val="2100"/>
                </a:lnSpc>
                <a:spcBef>
                  <a:spcPct val="0"/>
                </a:spcBef>
              </a:pPr>
              <a:r>
                <a:rPr lang="en-US" sz="2100" b="1">
                  <a:solidFill>
                    <a:srgbClr val="FFFFFF">
                      <a:alpha val="0"/>
                    </a:srgbClr>
                  </a:solidFill>
                  <a:latin typeface="Times New Roman" panose="02020603050405020304" pitchFamily="18" charset="0"/>
                  <a:ea typeface="Futura Medium"/>
                  <a:cs typeface="Times New Roman" panose="02020603050405020304" pitchFamily="18" charset="0"/>
                  <a:sym typeface="Futura Medium"/>
                </a:rPr>
                <a:t>Elaborate on your topic here.</a:t>
              </a:r>
            </a:p>
          </p:txBody>
        </p:sp>
        <p:sp>
          <p:nvSpPr>
            <p:cNvPr id="17" name="TextBox 17"/>
            <p:cNvSpPr txBox="1"/>
            <p:nvPr/>
          </p:nvSpPr>
          <p:spPr>
            <a:xfrm>
              <a:off x="0" y="6925521"/>
              <a:ext cx="12835920" cy="615553"/>
            </a:xfrm>
            <a:prstGeom prst="rect">
              <a:avLst/>
            </a:prstGeom>
          </p:spPr>
          <p:txBody>
            <a:bodyPr lIns="0" tIns="0" rIns="0" bIns="0" rtlCol="0" anchor="t">
              <a:spAutoFit/>
            </a:bodyPr>
            <a:lstStyle/>
            <a:p>
              <a:pPr marL="0" lvl="0" indent="0" algn="l">
                <a:lnSpc>
                  <a:spcPts val="3600"/>
                </a:lnSpc>
                <a:spcBef>
                  <a:spcPct val="0"/>
                </a:spcBef>
              </a:pPr>
              <a:r>
                <a:rPr lang="en-US" sz="3600" b="1">
                  <a:solidFill>
                    <a:srgbClr val="FFFFFF">
                      <a:alpha val="0"/>
                    </a:srgbClr>
                  </a:solidFill>
                  <a:latin typeface="Times New Roman" panose="02020603050405020304" pitchFamily="18" charset="0"/>
                  <a:ea typeface="Futura Medium"/>
                  <a:cs typeface="Times New Roman" panose="02020603050405020304" pitchFamily="18" charset="0"/>
                  <a:sym typeface="Futura Medium"/>
                </a:rPr>
                <a:t>Chapter Title</a:t>
              </a:r>
            </a:p>
          </p:txBody>
        </p:sp>
        <p:sp>
          <p:nvSpPr>
            <p:cNvPr id="18" name="TextBox 18"/>
            <p:cNvSpPr txBox="1"/>
            <p:nvPr/>
          </p:nvSpPr>
          <p:spPr>
            <a:xfrm>
              <a:off x="0" y="7657041"/>
              <a:ext cx="12835920" cy="359072"/>
            </a:xfrm>
            <a:prstGeom prst="rect">
              <a:avLst/>
            </a:prstGeom>
          </p:spPr>
          <p:txBody>
            <a:bodyPr lIns="0" tIns="0" rIns="0" bIns="0" rtlCol="0" anchor="t">
              <a:spAutoFit/>
            </a:bodyPr>
            <a:lstStyle/>
            <a:p>
              <a:pPr marL="0" lvl="0" indent="0" algn="l">
                <a:lnSpc>
                  <a:spcPts val="2100"/>
                </a:lnSpc>
                <a:spcBef>
                  <a:spcPct val="0"/>
                </a:spcBef>
              </a:pPr>
              <a:r>
                <a:rPr lang="en-US" sz="2100" b="1">
                  <a:solidFill>
                    <a:srgbClr val="FFFFFF">
                      <a:alpha val="0"/>
                    </a:srgbClr>
                  </a:solidFill>
                  <a:latin typeface="Times New Roman" panose="02020603050405020304" pitchFamily="18" charset="0"/>
                  <a:ea typeface="Futura Medium"/>
                  <a:cs typeface="Times New Roman" panose="02020603050405020304" pitchFamily="18" charset="0"/>
                  <a:sym typeface="Futura Medium"/>
                </a:rPr>
                <a:t>Elaborate on your topic here.</a:t>
              </a:r>
            </a:p>
          </p:txBody>
        </p:sp>
      </p:grpSp>
      <p:sp>
        <p:nvSpPr>
          <p:cNvPr id="19" name="TextBox 2">
            <a:extLst>
              <a:ext uri="{FF2B5EF4-FFF2-40B4-BE49-F238E27FC236}">
                <a16:creationId xmlns:a16="http://schemas.microsoft.com/office/drawing/2014/main" id="{3D09D2B6-08F5-9A8C-6536-C87DBB459840}"/>
              </a:ext>
            </a:extLst>
          </p:cNvPr>
          <p:cNvSpPr txBox="1"/>
          <p:nvPr/>
        </p:nvSpPr>
        <p:spPr>
          <a:xfrm>
            <a:off x="1667447" y="1790700"/>
            <a:ext cx="14913918" cy="4719241"/>
          </a:xfrm>
          <a:prstGeom prst="rect">
            <a:avLst/>
          </a:prstGeom>
        </p:spPr>
        <p:txBody>
          <a:bodyPr lIns="0" tIns="0" rIns="0" bIns="0" rtlCol="0" anchor="t">
            <a:spAutoFit/>
          </a:bodyPr>
          <a:lstStyle/>
          <a:p>
            <a:pPr algn="ctr">
              <a:lnSpc>
                <a:spcPts val="18429"/>
              </a:lnSpc>
              <a:spcBef>
                <a:spcPct val="0"/>
              </a:spcBef>
            </a:pPr>
            <a:r>
              <a:rPr lang="vi-VN" sz="18429" spc="-774" dirty="0">
                <a:solidFill>
                  <a:srgbClr val="FFFFFF"/>
                </a:solidFill>
                <a:latin typeface="Times New Roman" panose="02020603050405020304" pitchFamily="18" charset="0"/>
                <a:ea typeface="Futura"/>
                <a:cs typeface="Times New Roman" panose="02020603050405020304" pitchFamily="18" charset="0"/>
                <a:sym typeface="Futura"/>
              </a:rPr>
              <a:t>Sentiment Analysys</a:t>
            </a:r>
            <a:endParaRPr lang="en-US" sz="18429" spc="-774" dirty="0">
              <a:solidFill>
                <a:srgbClr val="FFFFFF"/>
              </a:solidFill>
              <a:latin typeface="Times New Roman" panose="02020603050405020304" pitchFamily="18" charset="0"/>
              <a:ea typeface="Futura"/>
              <a:cs typeface="Times New Roman" panose="02020603050405020304" pitchFamily="18" charset="0"/>
              <a:sym typeface="Futura"/>
            </a:endParaRPr>
          </a:p>
        </p:txBody>
      </p:sp>
      <p:sp>
        <p:nvSpPr>
          <p:cNvPr id="20" name="TextBox 2">
            <a:extLst>
              <a:ext uri="{FF2B5EF4-FFF2-40B4-BE49-F238E27FC236}">
                <a16:creationId xmlns:a16="http://schemas.microsoft.com/office/drawing/2014/main" id="{29394D10-2887-BA3A-AAF6-E6FB2407981A}"/>
              </a:ext>
            </a:extLst>
          </p:cNvPr>
          <p:cNvSpPr txBox="1"/>
          <p:nvPr/>
        </p:nvSpPr>
        <p:spPr>
          <a:xfrm>
            <a:off x="1704458" y="5443"/>
            <a:ext cx="14913918" cy="4719241"/>
          </a:xfrm>
          <a:prstGeom prst="rect">
            <a:avLst/>
          </a:prstGeom>
        </p:spPr>
        <p:txBody>
          <a:bodyPr lIns="0" tIns="0" rIns="0" bIns="0" rtlCol="0" anchor="t">
            <a:spAutoFit/>
          </a:bodyPr>
          <a:lstStyle/>
          <a:p>
            <a:pPr algn="ctr">
              <a:lnSpc>
                <a:spcPts val="18429"/>
              </a:lnSpc>
              <a:spcBef>
                <a:spcPct val="0"/>
              </a:spcBef>
            </a:pPr>
            <a:r>
              <a:rPr lang="vi-VN" sz="18429" spc="-774" dirty="0">
                <a:solidFill>
                  <a:srgbClr val="FFFFFF"/>
                </a:solidFill>
                <a:latin typeface="Times New Roman" panose="02020603050405020304" pitchFamily="18" charset="0"/>
                <a:ea typeface="Futura"/>
                <a:cs typeface="Times New Roman" panose="02020603050405020304" pitchFamily="18" charset="0"/>
                <a:sym typeface="Futura"/>
              </a:rPr>
              <a:t>Sentiment Analysys</a:t>
            </a:r>
            <a:endParaRPr lang="en-US" sz="18429" spc="-774" dirty="0">
              <a:solidFill>
                <a:srgbClr val="FFFFFF"/>
              </a:solidFill>
              <a:latin typeface="Times New Roman" panose="02020603050405020304" pitchFamily="18" charset="0"/>
              <a:ea typeface="Futura"/>
              <a:cs typeface="Times New Roman" panose="02020603050405020304" pitchFamily="18" charset="0"/>
              <a:sym typeface="Futura"/>
            </a:endParaRPr>
          </a:p>
        </p:txBody>
      </p:sp>
      <p:sp>
        <p:nvSpPr>
          <p:cNvPr id="23" name="TextBox 2">
            <a:extLst>
              <a:ext uri="{FF2B5EF4-FFF2-40B4-BE49-F238E27FC236}">
                <a16:creationId xmlns:a16="http://schemas.microsoft.com/office/drawing/2014/main" id="{38A4874E-DEEE-C154-28FA-B7453F5D40B5}"/>
              </a:ext>
            </a:extLst>
          </p:cNvPr>
          <p:cNvSpPr txBox="1"/>
          <p:nvPr/>
        </p:nvSpPr>
        <p:spPr>
          <a:xfrm>
            <a:off x="1667447" y="3593624"/>
            <a:ext cx="14913918" cy="4719241"/>
          </a:xfrm>
          <a:prstGeom prst="rect">
            <a:avLst/>
          </a:prstGeom>
        </p:spPr>
        <p:txBody>
          <a:bodyPr lIns="0" tIns="0" rIns="0" bIns="0" rtlCol="0" anchor="t">
            <a:spAutoFit/>
          </a:bodyPr>
          <a:lstStyle/>
          <a:p>
            <a:pPr algn="ctr">
              <a:lnSpc>
                <a:spcPts val="18429"/>
              </a:lnSpc>
              <a:spcBef>
                <a:spcPct val="0"/>
              </a:spcBef>
            </a:pPr>
            <a:r>
              <a:rPr lang="vi-VN" sz="18429" spc="-774" dirty="0">
                <a:solidFill>
                  <a:srgbClr val="FFFFFF"/>
                </a:solidFill>
                <a:latin typeface="Times New Roman" panose="02020603050405020304" pitchFamily="18" charset="0"/>
                <a:ea typeface="Futura"/>
                <a:cs typeface="Times New Roman" panose="02020603050405020304" pitchFamily="18" charset="0"/>
                <a:sym typeface="Futura"/>
              </a:rPr>
              <a:t>Sentiment Analysys</a:t>
            </a:r>
            <a:endParaRPr lang="en-US" sz="18429" spc="-774" dirty="0">
              <a:solidFill>
                <a:srgbClr val="FFFFFF"/>
              </a:solidFill>
              <a:latin typeface="Times New Roman" panose="02020603050405020304" pitchFamily="18" charset="0"/>
              <a:ea typeface="Futura"/>
              <a:cs typeface="Times New Roman" panose="02020603050405020304" pitchFamily="18" charset="0"/>
              <a:sym typeface="Futura"/>
            </a:endParaRPr>
          </a:p>
        </p:txBody>
      </p:sp>
      <p:sp>
        <p:nvSpPr>
          <p:cNvPr id="27" name="TextBox 2">
            <a:extLst>
              <a:ext uri="{FF2B5EF4-FFF2-40B4-BE49-F238E27FC236}">
                <a16:creationId xmlns:a16="http://schemas.microsoft.com/office/drawing/2014/main" id="{410B226C-F5BF-3A99-43F1-126960F7D0C4}"/>
              </a:ext>
            </a:extLst>
          </p:cNvPr>
          <p:cNvSpPr txBox="1"/>
          <p:nvPr/>
        </p:nvSpPr>
        <p:spPr>
          <a:xfrm>
            <a:off x="1643498" y="5396548"/>
            <a:ext cx="14913918" cy="4719241"/>
          </a:xfrm>
          <a:prstGeom prst="rect">
            <a:avLst/>
          </a:prstGeom>
        </p:spPr>
        <p:txBody>
          <a:bodyPr lIns="0" tIns="0" rIns="0" bIns="0" rtlCol="0" anchor="t">
            <a:spAutoFit/>
          </a:bodyPr>
          <a:lstStyle/>
          <a:p>
            <a:pPr algn="ctr">
              <a:lnSpc>
                <a:spcPts val="18429"/>
              </a:lnSpc>
              <a:spcBef>
                <a:spcPct val="0"/>
              </a:spcBef>
            </a:pPr>
            <a:r>
              <a:rPr lang="vi-VN" sz="18429" spc="-774" dirty="0">
                <a:solidFill>
                  <a:srgbClr val="FFFFFF"/>
                </a:solidFill>
                <a:latin typeface="Times New Roman" panose="02020603050405020304" pitchFamily="18" charset="0"/>
                <a:ea typeface="Futura"/>
                <a:cs typeface="Times New Roman" panose="02020603050405020304" pitchFamily="18" charset="0"/>
                <a:sym typeface="Futura"/>
              </a:rPr>
              <a:t>Sentiment Analysys</a:t>
            </a:r>
            <a:endParaRPr lang="en-US" sz="18429" spc="-774" dirty="0">
              <a:solidFill>
                <a:srgbClr val="FFFFFF"/>
              </a:solidFill>
              <a:latin typeface="Times New Roman" panose="02020603050405020304" pitchFamily="18" charset="0"/>
              <a:ea typeface="Futura"/>
              <a:cs typeface="Times New Roman" panose="02020603050405020304" pitchFamily="18" charset="0"/>
              <a:sym typeface="Futura"/>
            </a:endParaRPr>
          </a:p>
        </p:txBody>
      </p:sp>
      <p:sp>
        <p:nvSpPr>
          <p:cNvPr id="28" name="TextBox 2">
            <a:extLst>
              <a:ext uri="{FF2B5EF4-FFF2-40B4-BE49-F238E27FC236}">
                <a16:creationId xmlns:a16="http://schemas.microsoft.com/office/drawing/2014/main" id="{1D54AED0-86AA-CF72-B548-67776B51ACF7}"/>
              </a:ext>
            </a:extLst>
          </p:cNvPr>
          <p:cNvSpPr txBox="1"/>
          <p:nvPr/>
        </p:nvSpPr>
        <p:spPr>
          <a:xfrm>
            <a:off x="1619549" y="7173346"/>
            <a:ext cx="14913918" cy="4719241"/>
          </a:xfrm>
          <a:prstGeom prst="rect">
            <a:avLst/>
          </a:prstGeom>
        </p:spPr>
        <p:txBody>
          <a:bodyPr lIns="0" tIns="0" rIns="0" bIns="0" rtlCol="0" anchor="t">
            <a:spAutoFit/>
          </a:bodyPr>
          <a:lstStyle/>
          <a:p>
            <a:pPr algn="ctr">
              <a:lnSpc>
                <a:spcPts val="18429"/>
              </a:lnSpc>
              <a:spcBef>
                <a:spcPct val="0"/>
              </a:spcBef>
            </a:pPr>
            <a:r>
              <a:rPr lang="vi-VN" sz="18429" spc="-774" dirty="0">
                <a:solidFill>
                  <a:srgbClr val="FFFFFF"/>
                </a:solidFill>
                <a:latin typeface="Times New Roman" panose="02020603050405020304" pitchFamily="18" charset="0"/>
                <a:ea typeface="Futura"/>
                <a:cs typeface="Times New Roman" panose="02020603050405020304" pitchFamily="18" charset="0"/>
                <a:sym typeface="Futura"/>
              </a:rPr>
              <a:t>Sentiment Analysys</a:t>
            </a:r>
            <a:endParaRPr lang="en-US" sz="18429" spc="-774" dirty="0">
              <a:solidFill>
                <a:srgbClr val="FFFFFF"/>
              </a:solidFill>
              <a:latin typeface="Times New Roman" panose="02020603050405020304" pitchFamily="18" charset="0"/>
              <a:ea typeface="Futura"/>
              <a:cs typeface="Times New Roman" panose="02020603050405020304" pitchFamily="18" charset="0"/>
              <a:sym typeface="Futura"/>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8" name="Freeform 8"/>
          <p:cNvSpPr/>
          <p:nvPr/>
        </p:nvSpPr>
        <p:spPr>
          <a:xfrm>
            <a:off x="798133" y="834946"/>
            <a:ext cx="16691734" cy="8617108"/>
          </a:xfrm>
          <a:custGeom>
            <a:avLst/>
            <a:gdLst/>
            <a:ahLst/>
            <a:cxnLst/>
            <a:rect l="l" t="t" r="r" b="b"/>
            <a:pathLst>
              <a:path w="16691734" h="8617108">
                <a:moveTo>
                  <a:pt x="0" y="0"/>
                </a:moveTo>
                <a:lnTo>
                  <a:pt x="16691734" y="0"/>
                </a:lnTo>
                <a:lnTo>
                  <a:pt x="16691734" y="8617108"/>
                </a:lnTo>
                <a:lnTo>
                  <a:pt x="0" y="8617108"/>
                </a:lnTo>
                <a:lnTo>
                  <a:pt x="0" y="0"/>
                </a:lnTo>
                <a:close/>
              </a:path>
            </a:pathLst>
          </a:custGeom>
          <a:blipFill>
            <a:blip r:embed="rId2"/>
            <a:stretch>
              <a:fillRect/>
            </a:stretch>
          </a:blipFill>
        </p:spPr>
        <p:txBody>
          <a:bodyPr/>
          <a:lstStyle/>
          <a:p>
            <a:endParaRPr lang="en-US">
              <a:latin typeface="Times New Roman" panose="02020603050405020304" pitchFamily="18" charset="0"/>
              <a:cs typeface="Times New Roman" panose="02020603050405020304" pitchFamily="18" charset="0"/>
            </a:endParaRPr>
          </a:p>
        </p:txBody>
      </p:sp>
      <p:sp>
        <p:nvSpPr>
          <p:cNvPr id="9" name="TextBox 9"/>
          <p:cNvSpPr txBox="1"/>
          <p:nvPr/>
        </p:nvSpPr>
        <p:spPr>
          <a:xfrm>
            <a:off x="1480564" y="3619500"/>
            <a:ext cx="15326872" cy="2359620"/>
          </a:xfrm>
          <a:prstGeom prst="rect">
            <a:avLst/>
          </a:prstGeom>
        </p:spPr>
        <p:txBody>
          <a:bodyPr lIns="0" tIns="0" rIns="0" bIns="0" rtlCol="0" anchor="t">
            <a:spAutoFit/>
          </a:bodyPr>
          <a:lstStyle/>
          <a:p>
            <a:pPr algn="ctr">
              <a:lnSpc>
                <a:spcPts val="18429"/>
              </a:lnSpc>
              <a:spcBef>
                <a:spcPct val="0"/>
              </a:spcBef>
            </a:pPr>
            <a:r>
              <a:rPr lang="vi-VN" sz="18429" spc="-774" dirty="0">
                <a:solidFill>
                  <a:srgbClr val="000000"/>
                </a:solidFill>
                <a:latin typeface="Times New Roman" panose="02020603050405020304" pitchFamily="18" charset="0"/>
                <a:ea typeface="Futura"/>
                <a:cs typeface="Times New Roman" panose="02020603050405020304" pitchFamily="18" charset="0"/>
                <a:sym typeface="Futura"/>
              </a:rPr>
              <a:t>Demo đồ án</a:t>
            </a:r>
            <a:endParaRPr lang="en-US" sz="18429" spc="-774" dirty="0">
              <a:solidFill>
                <a:srgbClr val="000000"/>
              </a:solidFill>
              <a:latin typeface="Times New Roman" panose="02020603050405020304" pitchFamily="18" charset="0"/>
              <a:ea typeface="Futura"/>
              <a:cs typeface="Times New Roman" panose="02020603050405020304" pitchFamily="18" charset="0"/>
              <a:sym typeface="Futura"/>
            </a:endParaRPr>
          </a:p>
        </p:txBody>
      </p:sp>
      <p:sp>
        <p:nvSpPr>
          <p:cNvPr id="10" name="Freeform 10"/>
          <p:cNvSpPr/>
          <p:nvPr/>
        </p:nvSpPr>
        <p:spPr>
          <a:xfrm rot="-5400000">
            <a:off x="342181" y="-5293935"/>
            <a:ext cx="5509348" cy="5509348"/>
          </a:xfrm>
          <a:custGeom>
            <a:avLst/>
            <a:gdLst/>
            <a:ahLst/>
            <a:cxnLst/>
            <a:rect l="l" t="t" r="r" b="b"/>
            <a:pathLst>
              <a:path w="5509348" h="5509348">
                <a:moveTo>
                  <a:pt x="0" y="0"/>
                </a:moveTo>
                <a:lnTo>
                  <a:pt x="5509348" y="0"/>
                </a:lnTo>
                <a:lnTo>
                  <a:pt x="5509348" y="5509348"/>
                </a:lnTo>
                <a:lnTo>
                  <a:pt x="0" y="5509348"/>
                </a:lnTo>
                <a:lnTo>
                  <a:pt x="0" y="0"/>
                </a:lnTo>
                <a:close/>
              </a:path>
            </a:pathLst>
          </a:custGeom>
          <a:blipFill>
            <a:blip r:embed="rId3">
              <a:alphaModFix amt="0"/>
            </a:blip>
            <a:stretch>
              <a:fillRect/>
            </a:stretch>
          </a:blipFill>
        </p:spPr>
        <p:txBody>
          <a:bodyPr/>
          <a:lstStyle/>
          <a:p>
            <a:endParaRPr lang="en-US">
              <a:latin typeface="Times New Roman" panose="02020603050405020304" pitchFamily="18" charset="0"/>
              <a:cs typeface="Times New Roman" panose="02020603050405020304" pitchFamily="18" charset="0"/>
            </a:endParaRPr>
          </a:p>
        </p:txBody>
      </p:sp>
      <p:sp>
        <p:nvSpPr>
          <p:cNvPr id="14" name="Freeform 14"/>
          <p:cNvSpPr/>
          <p:nvPr/>
        </p:nvSpPr>
        <p:spPr>
          <a:xfrm rot="-10800000">
            <a:off x="6389326" y="-5293935"/>
            <a:ext cx="5509348" cy="5509348"/>
          </a:xfrm>
          <a:custGeom>
            <a:avLst/>
            <a:gdLst/>
            <a:ahLst/>
            <a:cxnLst/>
            <a:rect l="l" t="t" r="r" b="b"/>
            <a:pathLst>
              <a:path w="5509348" h="5509348">
                <a:moveTo>
                  <a:pt x="0" y="0"/>
                </a:moveTo>
                <a:lnTo>
                  <a:pt x="5509348" y="0"/>
                </a:lnTo>
                <a:lnTo>
                  <a:pt x="5509348" y="5509348"/>
                </a:lnTo>
                <a:lnTo>
                  <a:pt x="0" y="5509348"/>
                </a:lnTo>
                <a:lnTo>
                  <a:pt x="0" y="0"/>
                </a:lnTo>
                <a:close/>
              </a:path>
            </a:pathLst>
          </a:custGeom>
          <a:blipFill>
            <a:blip r:embed="rId3">
              <a:alphaModFix amt="0"/>
            </a:blip>
            <a:stretch>
              <a:fillRect/>
            </a:stretch>
          </a:blipFill>
        </p:spPr>
        <p:txBody>
          <a:bodyPr/>
          <a:lstStyle/>
          <a:p>
            <a:endParaRPr lang="en-US">
              <a:latin typeface="Times New Roman" panose="02020603050405020304" pitchFamily="18" charset="0"/>
              <a:cs typeface="Times New Roman" panose="02020603050405020304" pitchFamily="18" charset="0"/>
            </a:endParaRPr>
          </a:p>
        </p:txBody>
      </p:sp>
      <p:sp>
        <p:nvSpPr>
          <p:cNvPr id="15" name="Freeform 15"/>
          <p:cNvSpPr/>
          <p:nvPr/>
        </p:nvSpPr>
        <p:spPr>
          <a:xfrm rot="5400000">
            <a:off x="12432074" y="-5293935"/>
            <a:ext cx="5509348" cy="5509348"/>
          </a:xfrm>
          <a:custGeom>
            <a:avLst/>
            <a:gdLst/>
            <a:ahLst/>
            <a:cxnLst/>
            <a:rect l="l" t="t" r="r" b="b"/>
            <a:pathLst>
              <a:path w="5509348" h="5509348">
                <a:moveTo>
                  <a:pt x="0" y="0"/>
                </a:moveTo>
                <a:lnTo>
                  <a:pt x="5509349" y="0"/>
                </a:lnTo>
                <a:lnTo>
                  <a:pt x="5509349" y="5509348"/>
                </a:lnTo>
                <a:lnTo>
                  <a:pt x="0" y="5509348"/>
                </a:lnTo>
                <a:lnTo>
                  <a:pt x="0" y="0"/>
                </a:lnTo>
                <a:close/>
              </a:path>
            </a:pathLst>
          </a:custGeom>
          <a:blipFill>
            <a:blip r:embed="rId3">
              <a:alphaModFix amt="0"/>
            </a:blip>
            <a:stretch>
              <a:fillRect/>
            </a:stretch>
          </a:blipFill>
        </p:spPr>
        <p:txBody>
          <a:bodyPr/>
          <a:lstStyle/>
          <a:p>
            <a:endParaRPr lang="en-US">
              <a:latin typeface="Times New Roman" panose="02020603050405020304" pitchFamily="18" charset="0"/>
              <a:cs typeface="Times New Roman" panose="02020603050405020304" pitchFamily="18" charset="0"/>
            </a:endParaRPr>
          </a:p>
        </p:txBody>
      </p:sp>
      <p:grpSp>
        <p:nvGrpSpPr>
          <p:cNvPr id="16" name="Group 16"/>
          <p:cNvGrpSpPr/>
          <p:nvPr/>
        </p:nvGrpSpPr>
        <p:grpSpPr>
          <a:xfrm>
            <a:off x="6851938" y="-3468553"/>
            <a:ext cx="4584125" cy="3683966"/>
            <a:chOff x="0" y="-9525"/>
            <a:chExt cx="6112166" cy="4911954"/>
          </a:xfrm>
        </p:grpSpPr>
        <p:sp>
          <p:nvSpPr>
            <p:cNvPr id="17" name="TextBox 17"/>
            <p:cNvSpPr txBox="1"/>
            <p:nvPr/>
          </p:nvSpPr>
          <p:spPr>
            <a:xfrm>
              <a:off x="0" y="-9525"/>
              <a:ext cx="6112166" cy="2462212"/>
            </a:xfrm>
            <a:prstGeom prst="rect">
              <a:avLst/>
            </a:prstGeom>
          </p:spPr>
          <p:txBody>
            <a:bodyPr lIns="0" tIns="0" rIns="0" bIns="0" rtlCol="0" anchor="t">
              <a:spAutoFit/>
            </a:bodyPr>
            <a:lstStyle/>
            <a:p>
              <a:pPr marL="0" lvl="0" indent="0" algn="l">
                <a:lnSpc>
                  <a:spcPts val="7200"/>
                </a:lnSpc>
                <a:spcBef>
                  <a:spcPct val="0"/>
                </a:spcBef>
              </a:pPr>
              <a:r>
                <a:rPr lang="en-US" sz="7200" b="1">
                  <a:solidFill>
                    <a:srgbClr val="000000">
                      <a:alpha val="0"/>
                    </a:srgbClr>
                  </a:solidFill>
                  <a:latin typeface="Times New Roman" panose="02020603050405020304" pitchFamily="18" charset="0"/>
                  <a:ea typeface="Futura Ultra-Bold"/>
                  <a:cs typeface="Times New Roman" panose="02020603050405020304" pitchFamily="18" charset="0"/>
                  <a:sym typeface="Futura Ultra-Bold"/>
                </a:rPr>
                <a:t>What we do?</a:t>
              </a:r>
            </a:p>
          </p:txBody>
        </p:sp>
        <p:sp>
          <p:nvSpPr>
            <p:cNvPr id="18" name="TextBox 18"/>
            <p:cNvSpPr txBox="1"/>
            <p:nvPr/>
          </p:nvSpPr>
          <p:spPr>
            <a:xfrm>
              <a:off x="0" y="3178404"/>
              <a:ext cx="6112166" cy="1724025"/>
            </a:xfrm>
            <a:prstGeom prst="rect">
              <a:avLst/>
            </a:prstGeom>
          </p:spPr>
          <p:txBody>
            <a:bodyPr lIns="0" tIns="0" rIns="0" bIns="0" rtlCol="0" anchor="t">
              <a:spAutoFit/>
            </a:bodyPr>
            <a:lstStyle/>
            <a:p>
              <a:pPr marL="0" lvl="0" indent="0" algn="l">
                <a:lnSpc>
                  <a:spcPts val="2520"/>
                </a:lnSpc>
                <a:spcBef>
                  <a:spcPct val="0"/>
                </a:spcBef>
              </a:pPr>
              <a:r>
                <a:rPr lang="en-US" sz="2100" b="1" u="none" strike="noStrike">
                  <a:solidFill>
                    <a:srgbClr val="000000">
                      <a:alpha val="0"/>
                    </a:srgbClr>
                  </a:solidFill>
                  <a:latin typeface="Times New Roman" panose="02020603050405020304" pitchFamily="18" charset="0"/>
                  <a:ea typeface="Futura Medium"/>
                  <a:cs typeface="Times New Roman" panose="02020603050405020304" pitchFamily="18" charset="0"/>
                  <a:sym typeface="Futura Medium"/>
                </a:rPr>
                <a:t>Briefly elaborate on what you want to discuss. Lorem ipsum dolor sit amet, consectetur adipiscing elit, sed do eiusmod tempor incididunt ut labore.</a:t>
              </a:r>
            </a:p>
          </p:txBody>
        </p:sp>
      </p:grpSp>
      <p:grpSp>
        <p:nvGrpSpPr>
          <p:cNvPr id="19" name="Group 19"/>
          <p:cNvGrpSpPr/>
          <p:nvPr/>
        </p:nvGrpSpPr>
        <p:grpSpPr>
          <a:xfrm>
            <a:off x="12898799" y="-3468553"/>
            <a:ext cx="4584125" cy="3683966"/>
            <a:chOff x="0" y="-9525"/>
            <a:chExt cx="6112166" cy="4911954"/>
          </a:xfrm>
        </p:grpSpPr>
        <p:sp>
          <p:nvSpPr>
            <p:cNvPr id="20" name="TextBox 20"/>
            <p:cNvSpPr txBox="1"/>
            <p:nvPr/>
          </p:nvSpPr>
          <p:spPr>
            <a:xfrm>
              <a:off x="0" y="-9525"/>
              <a:ext cx="6112166" cy="2462212"/>
            </a:xfrm>
            <a:prstGeom prst="rect">
              <a:avLst/>
            </a:prstGeom>
          </p:spPr>
          <p:txBody>
            <a:bodyPr lIns="0" tIns="0" rIns="0" bIns="0" rtlCol="0" anchor="t">
              <a:spAutoFit/>
            </a:bodyPr>
            <a:lstStyle/>
            <a:p>
              <a:pPr marL="0" lvl="0" indent="0" algn="l">
                <a:lnSpc>
                  <a:spcPts val="7200"/>
                </a:lnSpc>
                <a:spcBef>
                  <a:spcPct val="0"/>
                </a:spcBef>
              </a:pPr>
              <a:r>
                <a:rPr lang="en-US" sz="7200" b="1">
                  <a:solidFill>
                    <a:srgbClr val="000000">
                      <a:alpha val="0"/>
                    </a:srgbClr>
                  </a:solidFill>
                  <a:latin typeface="Times New Roman" panose="02020603050405020304" pitchFamily="18" charset="0"/>
                  <a:ea typeface="Futura Ultra-Bold"/>
                  <a:cs typeface="Times New Roman" panose="02020603050405020304" pitchFamily="18" charset="0"/>
                  <a:sym typeface="Futura Ultra-Bold"/>
                </a:rPr>
                <a:t>Why we do?</a:t>
              </a:r>
            </a:p>
          </p:txBody>
        </p:sp>
        <p:sp>
          <p:nvSpPr>
            <p:cNvPr id="21" name="TextBox 21"/>
            <p:cNvSpPr txBox="1"/>
            <p:nvPr/>
          </p:nvSpPr>
          <p:spPr>
            <a:xfrm>
              <a:off x="0" y="3178404"/>
              <a:ext cx="6112166" cy="1724025"/>
            </a:xfrm>
            <a:prstGeom prst="rect">
              <a:avLst/>
            </a:prstGeom>
          </p:spPr>
          <p:txBody>
            <a:bodyPr lIns="0" tIns="0" rIns="0" bIns="0" rtlCol="0" anchor="t">
              <a:spAutoFit/>
            </a:bodyPr>
            <a:lstStyle/>
            <a:p>
              <a:pPr marL="0" lvl="0" indent="0" algn="l">
                <a:lnSpc>
                  <a:spcPts val="2520"/>
                </a:lnSpc>
                <a:spcBef>
                  <a:spcPct val="0"/>
                </a:spcBef>
              </a:pPr>
              <a:r>
                <a:rPr lang="en-US" sz="2100" b="1" u="none" strike="noStrike">
                  <a:solidFill>
                    <a:srgbClr val="000000">
                      <a:alpha val="0"/>
                    </a:srgbClr>
                  </a:solidFill>
                  <a:latin typeface="Times New Roman" panose="02020603050405020304" pitchFamily="18" charset="0"/>
                  <a:ea typeface="Futura Medium"/>
                  <a:cs typeface="Times New Roman" panose="02020603050405020304" pitchFamily="18" charset="0"/>
                  <a:sym typeface="Futura Medium"/>
                </a:rPr>
                <a:t>Briefly elaborate on what you want to discuss. Lorem ipsum dolor sit amet, consectetur adipiscing elit, sed do eiusmod tempor incididunt ut labore.</a:t>
              </a:r>
            </a:p>
          </p:txBody>
        </p:sp>
      </p:grpSp>
      <p:sp>
        <p:nvSpPr>
          <p:cNvPr id="22" name="TextBox 22"/>
          <p:cNvSpPr txBox="1"/>
          <p:nvPr/>
        </p:nvSpPr>
        <p:spPr>
          <a:xfrm>
            <a:off x="5086350" y="-1122531"/>
            <a:ext cx="8115300" cy="1128514"/>
          </a:xfrm>
          <a:prstGeom prst="rect">
            <a:avLst/>
          </a:prstGeom>
        </p:spPr>
        <p:txBody>
          <a:bodyPr lIns="0" tIns="0" rIns="0" bIns="0" rtlCol="0" anchor="t">
            <a:spAutoFit/>
          </a:bodyPr>
          <a:lstStyle/>
          <a:p>
            <a:pPr marL="0" lvl="0" indent="0" algn="ctr">
              <a:lnSpc>
                <a:spcPts val="8799"/>
              </a:lnSpc>
              <a:spcBef>
                <a:spcPct val="0"/>
              </a:spcBef>
            </a:pPr>
            <a:r>
              <a:rPr lang="en-US" sz="8799" b="1">
                <a:solidFill>
                  <a:srgbClr val="FFFFFF">
                    <a:alpha val="0"/>
                  </a:srgbClr>
                </a:solidFill>
                <a:latin typeface="Times New Roman" panose="02020603050405020304" pitchFamily="18" charset="0"/>
                <a:ea typeface="Futura Medium"/>
                <a:cs typeface="Times New Roman" panose="02020603050405020304" pitchFamily="18" charset="0"/>
                <a:sym typeface="Futura Medium"/>
              </a:rPr>
              <a:t>Our Company</a:t>
            </a:r>
          </a:p>
        </p:txBody>
      </p:sp>
      <p:grpSp>
        <p:nvGrpSpPr>
          <p:cNvPr id="30" name="Group 30"/>
          <p:cNvGrpSpPr/>
          <p:nvPr/>
        </p:nvGrpSpPr>
        <p:grpSpPr>
          <a:xfrm>
            <a:off x="18099599" y="10078621"/>
            <a:ext cx="2566386" cy="2441734"/>
            <a:chOff x="0" y="-9525"/>
            <a:chExt cx="3421848" cy="3255645"/>
          </a:xfrm>
        </p:grpSpPr>
        <p:sp>
          <p:nvSpPr>
            <p:cNvPr id="31" name="TextBox 31"/>
            <p:cNvSpPr txBox="1"/>
            <p:nvPr/>
          </p:nvSpPr>
          <p:spPr>
            <a:xfrm>
              <a:off x="0" y="-9525"/>
              <a:ext cx="3421848" cy="615553"/>
            </a:xfrm>
            <a:prstGeom prst="rect">
              <a:avLst/>
            </a:prstGeom>
          </p:spPr>
          <p:txBody>
            <a:bodyPr lIns="0" tIns="0" rIns="0" bIns="0" rtlCol="0" anchor="t">
              <a:spAutoFit/>
            </a:bodyPr>
            <a:lstStyle/>
            <a:p>
              <a:pPr marL="0" lvl="0" indent="0" algn="l">
                <a:lnSpc>
                  <a:spcPts val="3600"/>
                </a:lnSpc>
                <a:spcBef>
                  <a:spcPct val="0"/>
                </a:spcBef>
              </a:pPr>
              <a:r>
                <a:rPr lang="en-US" sz="3600" b="1">
                  <a:solidFill>
                    <a:srgbClr val="000000">
                      <a:alpha val="0"/>
                    </a:srgbClr>
                  </a:solidFill>
                  <a:latin typeface="Times New Roman" panose="02020603050405020304" pitchFamily="18" charset="0"/>
                  <a:ea typeface="Futura Ultra-Bold"/>
                  <a:cs typeface="Times New Roman" panose="02020603050405020304" pitchFamily="18" charset="0"/>
                  <a:sym typeface="Futura Ultra-Bold"/>
                </a:rPr>
                <a:t>Purpose</a:t>
              </a:r>
            </a:p>
          </p:txBody>
        </p:sp>
        <p:sp>
          <p:nvSpPr>
            <p:cNvPr id="32" name="TextBox 32"/>
            <p:cNvSpPr txBox="1"/>
            <p:nvPr/>
          </p:nvSpPr>
          <p:spPr>
            <a:xfrm>
              <a:off x="0" y="683895"/>
              <a:ext cx="3421848" cy="2562225"/>
            </a:xfrm>
            <a:prstGeom prst="rect">
              <a:avLst/>
            </a:prstGeom>
          </p:spPr>
          <p:txBody>
            <a:bodyPr lIns="0" tIns="0" rIns="0" bIns="0" rtlCol="0" anchor="t">
              <a:spAutoFit/>
            </a:bodyPr>
            <a:lstStyle/>
            <a:p>
              <a:pPr marL="0" lvl="0" indent="0" algn="l">
                <a:lnSpc>
                  <a:spcPts val="2520"/>
                </a:lnSpc>
                <a:spcBef>
                  <a:spcPct val="0"/>
                </a:spcBef>
              </a:pPr>
              <a:r>
                <a:rPr lang="en-US" sz="2100" b="1" u="none" strike="noStrike">
                  <a:solidFill>
                    <a:srgbClr val="000000">
                      <a:alpha val="0"/>
                    </a:srgbClr>
                  </a:solidFill>
                  <a:latin typeface="Times New Roman" panose="02020603050405020304" pitchFamily="18" charset="0"/>
                  <a:ea typeface="Futura Medium"/>
                  <a:cs typeface="Times New Roman" panose="02020603050405020304" pitchFamily="18" charset="0"/>
                  <a:sym typeface="Futura Medium"/>
                </a:rPr>
                <a:t>Briefly elaborate on what you want to discuss. Lorem ipsum dolor sit amet, consectetur adipiscing elit, sed do.</a:t>
              </a: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extBox 2"/>
          <p:cNvSpPr txBox="1"/>
          <p:nvPr/>
        </p:nvSpPr>
        <p:spPr>
          <a:xfrm>
            <a:off x="1687041" y="3781408"/>
            <a:ext cx="14913918" cy="4719241"/>
          </a:xfrm>
          <a:prstGeom prst="rect">
            <a:avLst/>
          </a:prstGeom>
        </p:spPr>
        <p:txBody>
          <a:bodyPr lIns="0" tIns="0" rIns="0" bIns="0" rtlCol="0" anchor="t">
            <a:spAutoFit/>
          </a:bodyPr>
          <a:lstStyle/>
          <a:p>
            <a:pPr algn="ctr">
              <a:lnSpc>
                <a:spcPts val="18429"/>
              </a:lnSpc>
              <a:spcBef>
                <a:spcPct val="0"/>
              </a:spcBef>
            </a:pPr>
            <a:r>
              <a:rPr lang="vi-VN" sz="18429" spc="-774" dirty="0">
                <a:solidFill>
                  <a:srgbClr val="FFFFFF"/>
                </a:solidFill>
                <a:latin typeface="+mj-lt"/>
                <a:ea typeface="Futura"/>
                <a:cs typeface="Futura"/>
                <a:sym typeface="Futura"/>
              </a:rPr>
              <a:t>Sentiment Analysys</a:t>
            </a:r>
            <a:endParaRPr lang="en-US" sz="18429" spc="-774" dirty="0">
              <a:solidFill>
                <a:srgbClr val="FFFFFF"/>
              </a:solidFill>
              <a:latin typeface="+mj-lt"/>
              <a:ea typeface="Futura"/>
              <a:cs typeface="Futura"/>
              <a:sym typeface="Futura"/>
            </a:endParaRPr>
          </a:p>
        </p:txBody>
      </p:sp>
      <p:sp>
        <p:nvSpPr>
          <p:cNvPr id="7" name="Freeform 7"/>
          <p:cNvSpPr/>
          <p:nvPr/>
        </p:nvSpPr>
        <p:spPr>
          <a:xfrm>
            <a:off x="2156867" y="8387382"/>
            <a:ext cx="13974265" cy="13956797"/>
          </a:xfrm>
          <a:custGeom>
            <a:avLst/>
            <a:gdLst/>
            <a:ahLst/>
            <a:cxnLst/>
            <a:rect l="l" t="t" r="r" b="b"/>
            <a:pathLst>
              <a:path w="13974265" h="13956797">
                <a:moveTo>
                  <a:pt x="0" y="0"/>
                </a:moveTo>
                <a:lnTo>
                  <a:pt x="13974266" y="0"/>
                </a:lnTo>
                <a:lnTo>
                  <a:pt x="13974266" y="13956797"/>
                </a:lnTo>
                <a:lnTo>
                  <a:pt x="0" y="13956797"/>
                </a:lnTo>
                <a:lnTo>
                  <a:pt x="0" y="0"/>
                </a:lnTo>
                <a:close/>
              </a:path>
            </a:pathLst>
          </a:custGeom>
          <a:blipFill>
            <a:blip r:embed="rId2"/>
            <a:stretch>
              <a:fillRect/>
            </a:stretch>
          </a:blipFill>
          <a:ln cap="sq">
            <a:noFill/>
            <a:prstDash val="solid"/>
            <a:miter/>
          </a:ln>
        </p:spPr>
        <p:txBody>
          <a:bodyPr/>
          <a:lstStyle/>
          <a:p>
            <a:endParaRPr lang="en-US">
              <a:latin typeface="+mj-lt"/>
            </a:endParaRPr>
          </a:p>
        </p:txBody>
      </p:sp>
      <p:sp>
        <p:nvSpPr>
          <p:cNvPr id="10" name="TextBox 2">
            <a:extLst>
              <a:ext uri="{FF2B5EF4-FFF2-40B4-BE49-F238E27FC236}">
                <a16:creationId xmlns:a16="http://schemas.microsoft.com/office/drawing/2014/main" id="{6776A5B7-EB94-342A-93AF-C4C32185F030}"/>
              </a:ext>
            </a:extLst>
          </p:cNvPr>
          <p:cNvSpPr txBox="1"/>
          <p:nvPr/>
        </p:nvSpPr>
        <p:spPr>
          <a:xfrm>
            <a:off x="1673089" y="3781408"/>
            <a:ext cx="14913918" cy="4719241"/>
          </a:xfrm>
          <a:prstGeom prst="rect">
            <a:avLst/>
          </a:prstGeom>
        </p:spPr>
        <p:txBody>
          <a:bodyPr lIns="0" tIns="0" rIns="0" bIns="0" rtlCol="0" anchor="t">
            <a:spAutoFit/>
          </a:bodyPr>
          <a:lstStyle/>
          <a:p>
            <a:pPr algn="ctr">
              <a:lnSpc>
                <a:spcPts val="18429"/>
              </a:lnSpc>
              <a:spcBef>
                <a:spcPct val="0"/>
              </a:spcBef>
            </a:pPr>
            <a:r>
              <a:rPr lang="vi-VN" sz="18429" spc="-774" dirty="0">
                <a:solidFill>
                  <a:srgbClr val="FFFFFF"/>
                </a:solidFill>
                <a:latin typeface="+mj-lt"/>
                <a:ea typeface="Futura"/>
                <a:cs typeface="Futura"/>
                <a:sym typeface="Futura"/>
              </a:rPr>
              <a:t>Sentiment Analysys</a:t>
            </a:r>
            <a:endParaRPr lang="en-US" sz="18429" spc="-774" dirty="0">
              <a:solidFill>
                <a:srgbClr val="FFFFFF"/>
              </a:solidFill>
              <a:latin typeface="+mj-lt"/>
              <a:ea typeface="Futura"/>
              <a:cs typeface="Futura"/>
              <a:sym typeface="Futura"/>
            </a:endParaRPr>
          </a:p>
        </p:txBody>
      </p:sp>
      <p:sp>
        <p:nvSpPr>
          <p:cNvPr id="12" name="TextBox 2">
            <a:extLst>
              <a:ext uri="{FF2B5EF4-FFF2-40B4-BE49-F238E27FC236}">
                <a16:creationId xmlns:a16="http://schemas.microsoft.com/office/drawing/2014/main" id="{135D5A0E-2EB9-5349-43B3-97B0005A6750}"/>
              </a:ext>
            </a:extLst>
          </p:cNvPr>
          <p:cNvSpPr txBox="1"/>
          <p:nvPr/>
        </p:nvSpPr>
        <p:spPr>
          <a:xfrm>
            <a:off x="1714945" y="3781408"/>
            <a:ext cx="14913918" cy="4719241"/>
          </a:xfrm>
          <a:prstGeom prst="rect">
            <a:avLst/>
          </a:prstGeom>
        </p:spPr>
        <p:txBody>
          <a:bodyPr lIns="0" tIns="0" rIns="0" bIns="0" rtlCol="0" anchor="t">
            <a:spAutoFit/>
          </a:bodyPr>
          <a:lstStyle/>
          <a:p>
            <a:pPr algn="ctr">
              <a:lnSpc>
                <a:spcPts val="18429"/>
              </a:lnSpc>
              <a:spcBef>
                <a:spcPct val="0"/>
              </a:spcBef>
            </a:pPr>
            <a:r>
              <a:rPr lang="vi-VN" sz="18429" spc="-774" dirty="0">
                <a:solidFill>
                  <a:srgbClr val="FFFFFF"/>
                </a:solidFill>
                <a:latin typeface="+mj-lt"/>
                <a:ea typeface="Futura"/>
                <a:cs typeface="Futura"/>
                <a:sym typeface="Futura"/>
              </a:rPr>
              <a:t>Sentiment Analysys</a:t>
            </a:r>
            <a:endParaRPr lang="en-US" sz="18429" spc="-774" dirty="0">
              <a:solidFill>
                <a:srgbClr val="FFFFFF"/>
              </a:solidFill>
              <a:latin typeface="+mj-lt"/>
              <a:ea typeface="Futura"/>
              <a:cs typeface="Futura"/>
              <a:sym typeface="Futura"/>
            </a:endParaRPr>
          </a:p>
        </p:txBody>
      </p:sp>
      <p:sp>
        <p:nvSpPr>
          <p:cNvPr id="13" name="TextBox 2">
            <a:extLst>
              <a:ext uri="{FF2B5EF4-FFF2-40B4-BE49-F238E27FC236}">
                <a16:creationId xmlns:a16="http://schemas.microsoft.com/office/drawing/2014/main" id="{7349C272-8A7F-F703-FFAD-F2C19177BA80}"/>
              </a:ext>
            </a:extLst>
          </p:cNvPr>
          <p:cNvSpPr txBox="1"/>
          <p:nvPr/>
        </p:nvSpPr>
        <p:spPr>
          <a:xfrm>
            <a:off x="1687040" y="3790531"/>
            <a:ext cx="14913918" cy="4719241"/>
          </a:xfrm>
          <a:prstGeom prst="rect">
            <a:avLst/>
          </a:prstGeom>
        </p:spPr>
        <p:txBody>
          <a:bodyPr lIns="0" tIns="0" rIns="0" bIns="0" rtlCol="0" anchor="t">
            <a:spAutoFit/>
          </a:bodyPr>
          <a:lstStyle/>
          <a:p>
            <a:pPr algn="ctr">
              <a:lnSpc>
                <a:spcPts val="18429"/>
              </a:lnSpc>
              <a:spcBef>
                <a:spcPct val="0"/>
              </a:spcBef>
            </a:pPr>
            <a:r>
              <a:rPr lang="vi-VN" sz="18429" spc="-774" dirty="0">
                <a:solidFill>
                  <a:srgbClr val="FFFFFF"/>
                </a:solidFill>
                <a:latin typeface="+mj-lt"/>
                <a:ea typeface="Futura"/>
                <a:cs typeface="Futura"/>
                <a:sym typeface="Futura"/>
              </a:rPr>
              <a:t>Sentiment Analysys</a:t>
            </a:r>
            <a:endParaRPr lang="en-US" sz="18429" spc="-774" dirty="0">
              <a:solidFill>
                <a:srgbClr val="FFFFFF"/>
              </a:solidFill>
              <a:latin typeface="+mj-lt"/>
              <a:ea typeface="Futura"/>
              <a:cs typeface="Futura"/>
              <a:sym typeface="Futura"/>
            </a:endParaRPr>
          </a:p>
        </p:txBody>
      </p:sp>
      <p:sp>
        <p:nvSpPr>
          <p:cNvPr id="14" name="TextBox 2">
            <a:extLst>
              <a:ext uri="{FF2B5EF4-FFF2-40B4-BE49-F238E27FC236}">
                <a16:creationId xmlns:a16="http://schemas.microsoft.com/office/drawing/2014/main" id="{E2D6B541-8C19-87B6-73A0-5B259F48DA7E}"/>
              </a:ext>
            </a:extLst>
          </p:cNvPr>
          <p:cNvSpPr txBox="1"/>
          <p:nvPr/>
        </p:nvSpPr>
        <p:spPr>
          <a:xfrm>
            <a:off x="1742849" y="3808777"/>
            <a:ext cx="14913918" cy="4719241"/>
          </a:xfrm>
          <a:prstGeom prst="rect">
            <a:avLst/>
          </a:prstGeom>
        </p:spPr>
        <p:txBody>
          <a:bodyPr lIns="0" tIns="0" rIns="0" bIns="0" rtlCol="0" anchor="t">
            <a:spAutoFit/>
          </a:bodyPr>
          <a:lstStyle/>
          <a:p>
            <a:pPr algn="ctr">
              <a:lnSpc>
                <a:spcPts val="18429"/>
              </a:lnSpc>
              <a:spcBef>
                <a:spcPct val="0"/>
              </a:spcBef>
            </a:pPr>
            <a:r>
              <a:rPr lang="vi-VN" sz="18429" spc="-774" dirty="0">
                <a:solidFill>
                  <a:srgbClr val="FFFFFF"/>
                </a:solidFill>
                <a:latin typeface="+mj-lt"/>
                <a:ea typeface="Futura"/>
                <a:cs typeface="Futura"/>
                <a:sym typeface="Futura"/>
              </a:rPr>
              <a:t>Sentiment Analysys</a:t>
            </a:r>
            <a:endParaRPr lang="en-US" sz="18429" spc="-774" dirty="0">
              <a:solidFill>
                <a:srgbClr val="FFFFFF"/>
              </a:solidFill>
              <a:latin typeface="+mj-lt"/>
              <a:ea typeface="Futura"/>
              <a:cs typeface="Futura"/>
              <a:sym typeface="Futura"/>
            </a:endParaRPr>
          </a:p>
        </p:txBody>
      </p:sp>
      <p:sp>
        <p:nvSpPr>
          <p:cNvPr id="15" name="TextBox 2">
            <a:extLst>
              <a:ext uri="{FF2B5EF4-FFF2-40B4-BE49-F238E27FC236}">
                <a16:creationId xmlns:a16="http://schemas.microsoft.com/office/drawing/2014/main" id="{388CDAEA-943B-9C80-1662-41749B9EEEDD}"/>
              </a:ext>
            </a:extLst>
          </p:cNvPr>
          <p:cNvSpPr txBox="1"/>
          <p:nvPr/>
        </p:nvSpPr>
        <p:spPr>
          <a:xfrm>
            <a:off x="1700991" y="3827023"/>
            <a:ext cx="14913918" cy="4719241"/>
          </a:xfrm>
          <a:prstGeom prst="rect">
            <a:avLst/>
          </a:prstGeom>
        </p:spPr>
        <p:txBody>
          <a:bodyPr lIns="0" tIns="0" rIns="0" bIns="0" rtlCol="0" anchor="t">
            <a:spAutoFit/>
          </a:bodyPr>
          <a:lstStyle/>
          <a:p>
            <a:pPr algn="ctr">
              <a:lnSpc>
                <a:spcPts val="18429"/>
              </a:lnSpc>
              <a:spcBef>
                <a:spcPct val="0"/>
              </a:spcBef>
            </a:pPr>
            <a:r>
              <a:rPr lang="vi-VN" sz="18429" spc="-774" dirty="0">
                <a:solidFill>
                  <a:srgbClr val="FFFFFF"/>
                </a:solidFill>
                <a:latin typeface="+mj-lt"/>
                <a:ea typeface="Futura"/>
                <a:cs typeface="Futura"/>
                <a:sym typeface="Futura"/>
              </a:rPr>
              <a:t>Sentiment Analysys</a:t>
            </a:r>
            <a:endParaRPr lang="en-US" sz="18429" spc="-774" dirty="0">
              <a:solidFill>
                <a:srgbClr val="FFFFFF"/>
              </a:solidFill>
              <a:latin typeface="+mj-lt"/>
              <a:ea typeface="Futura"/>
              <a:cs typeface="Futura"/>
              <a:sym typeface="Futura"/>
            </a:endParaRPr>
          </a:p>
        </p:txBody>
      </p:sp>
      <p:sp>
        <p:nvSpPr>
          <p:cNvPr id="16" name="Rectangle 15">
            <a:extLst>
              <a:ext uri="{FF2B5EF4-FFF2-40B4-BE49-F238E27FC236}">
                <a16:creationId xmlns:a16="http://schemas.microsoft.com/office/drawing/2014/main" id="{17456D67-069B-2591-856F-BB398767AC0F}"/>
              </a:ext>
            </a:extLst>
          </p:cNvPr>
          <p:cNvSpPr/>
          <p:nvPr/>
        </p:nvSpPr>
        <p:spPr>
          <a:xfrm>
            <a:off x="-381000" y="0"/>
            <a:ext cx="381000" cy="10287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26B16EAA-11F1-D8A6-A383-A91C7D136789}"/>
              </a:ext>
            </a:extLst>
          </p:cNvPr>
          <p:cNvSpPr/>
          <p:nvPr/>
        </p:nvSpPr>
        <p:spPr>
          <a:xfrm>
            <a:off x="-71822" y="-11526"/>
            <a:ext cx="8581130" cy="10287000"/>
          </a:xfrm>
          <a:prstGeom prst="rect">
            <a:avLst/>
          </a:prstGeom>
          <a:solidFill>
            <a:schemeClr val="accent1">
              <a:alpha val="24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grpSp>
        <p:nvGrpSpPr>
          <p:cNvPr id="8" name="Group 8"/>
          <p:cNvGrpSpPr/>
          <p:nvPr/>
        </p:nvGrpSpPr>
        <p:grpSpPr>
          <a:xfrm>
            <a:off x="762000" y="1485900"/>
            <a:ext cx="10986456" cy="5800110"/>
            <a:chOff x="0" y="0"/>
            <a:chExt cx="14648607" cy="7733481"/>
          </a:xfrm>
        </p:grpSpPr>
        <p:sp>
          <p:nvSpPr>
            <p:cNvPr id="9" name="TextBox 9"/>
            <p:cNvSpPr txBox="1"/>
            <p:nvPr/>
          </p:nvSpPr>
          <p:spPr>
            <a:xfrm>
              <a:off x="0" y="0"/>
              <a:ext cx="14648607" cy="1504685"/>
            </a:xfrm>
            <a:prstGeom prst="rect">
              <a:avLst/>
            </a:prstGeom>
          </p:spPr>
          <p:txBody>
            <a:bodyPr lIns="0" tIns="0" rIns="0" bIns="0" rtlCol="0" anchor="t">
              <a:spAutoFit/>
            </a:bodyPr>
            <a:lstStyle/>
            <a:p>
              <a:pPr marL="0" lvl="0" indent="0" algn="l">
                <a:lnSpc>
                  <a:spcPts val="8799"/>
                </a:lnSpc>
                <a:spcBef>
                  <a:spcPct val="0"/>
                </a:spcBef>
              </a:pPr>
              <a:r>
                <a:rPr lang="vi-VN" sz="8799" b="1" dirty="0">
                  <a:solidFill>
                    <a:srgbClr val="FFFFFF"/>
                  </a:solidFill>
                  <a:latin typeface="Times New Roman" panose="02020603050405020304" pitchFamily="18" charset="0"/>
                  <a:ea typeface="Futura Medium"/>
                  <a:cs typeface="Times New Roman" panose="02020603050405020304" pitchFamily="18" charset="0"/>
                  <a:sym typeface="Futura Medium"/>
                </a:rPr>
                <a:t>Tổng quan</a:t>
              </a:r>
              <a:endParaRPr lang="en-US" sz="8799" b="1" dirty="0">
                <a:solidFill>
                  <a:srgbClr val="FFFFFF"/>
                </a:solidFill>
                <a:latin typeface="Times New Roman" panose="02020603050405020304" pitchFamily="18" charset="0"/>
                <a:ea typeface="Futura Medium"/>
                <a:cs typeface="Times New Roman" panose="02020603050405020304" pitchFamily="18" charset="0"/>
                <a:sym typeface="Futura Medium"/>
              </a:endParaRPr>
            </a:p>
          </p:txBody>
        </p:sp>
        <p:sp>
          <p:nvSpPr>
            <p:cNvPr id="10" name="TextBox 10"/>
            <p:cNvSpPr txBox="1"/>
            <p:nvPr/>
          </p:nvSpPr>
          <p:spPr>
            <a:xfrm>
              <a:off x="0" y="2193502"/>
              <a:ext cx="12835920" cy="5539979"/>
            </a:xfrm>
            <a:prstGeom prst="rect">
              <a:avLst/>
            </a:prstGeom>
          </p:spPr>
          <p:txBody>
            <a:bodyPr wrap="square" lIns="0" tIns="0" rIns="0" bIns="0" rtlCol="0" anchor="t">
              <a:spAutoFit/>
            </a:bodyPr>
            <a:lstStyle/>
            <a:p>
              <a:pPr marL="571500" lvl="0" indent="-571500" algn="l">
                <a:lnSpc>
                  <a:spcPts val="3600"/>
                </a:lnSpc>
                <a:spcBef>
                  <a:spcPct val="0"/>
                </a:spcBef>
                <a:buFont typeface="Arial" panose="020B0604020202020204" pitchFamily="34" charset="0"/>
                <a:buChar char="•"/>
              </a:pPr>
              <a:r>
                <a:rPr lang="en-US" sz="3600" b="1" dirty="0" err="1">
                  <a:solidFill>
                    <a:srgbClr val="FFFFFF"/>
                  </a:solidFill>
                  <a:latin typeface="Times New Roman" panose="02020603050405020304" pitchFamily="18" charset="0"/>
                  <a:ea typeface="Futura Medium"/>
                  <a:cs typeface="Times New Roman" panose="02020603050405020304" pitchFamily="18" charset="0"/>
                  <a:sym typeface="Futura Medium"/>
                </a:rPr>
                <a:t>Giới</a:t>
              </a:r>
              <a:r>
                <a:rPr lang="en-US" sz="3600" b="1" dirty="0">
                  <a:solidFill>
                    <a:srgbClr val="FFFFFF"/>
                  </a:solidFill>
                  <a:latin typeface="Times New Roman" panose="02020603050405020304" pitchFamily="18" charset="0"/>
                  <a:ea typeface="Futura Medium"/>
                  <a:cs typeface="Times New Roman" panose="02020603050405020304" pitchFamily="18" charset="0"/>
                  <a:sym typeface="Futura Medium"/>
                </a:rPr>
                <a:t> </a:t>
              </a:r>
              <a:r>
                <a:rPr lang="en-US" sz="3600" b="1" dirty="0" err="1">
                  <a:solidFill>
                    <a:srgbClr val="FFFFFF"/>
                  </a:solidFill>
                  <a:latin typeface="Times New Roman" panose="02020603050405020304" pitchFamily="18" charset="0"/>
                  <a:ea typeface="Futura Medium"/>
                  <a:cs typeface="Times New Roman" panose="02020603050405020304" pitchFamily="18" charset="0"/>
                  <a:sym typeface="Futura Medium"/>
                </a:rPr>
                <a:t>thiệu</a:t>
              </a:r>
              <a:r>
                <a:rPr lang="en-US" sz="3600" b="1" dirty="0">
                  <a:solidFill>
                    <a:srgbClr val="FFFFFF"/>
                  </a:solidFill>
                  <a:latin typeface="Times New Roman" panose="02020603050405020304" pitchFamily="18" charset="0"/>
                  <a:ea typeface="Futura Medium"/>
                  <a:cs typeface="Times New Roman" panose="02020603050405020304" pitchFamily="18" charset="0"/>
                  <a:sym typeface="Futura Medium"/>
                </a:rPr>
                <a:t> </a:t>
              </a:r>
              <a:r>
                <a:rPr lang="vi-VN" sz="3600" b="1" dirty="0">
                  <a:solidFill>
                    <a:srgbClr val="FFFFFF"/>
                  </a:solidFill>
                  <a:latin typeface="Times New Roman" panose="02020603050405020304" pitchFamily="18" charset="0"/>
                  <a:ea typeface="Futura Medium"/>
                  <a:cs typeface="Times New Roman" panose="02020603050405020304" pitchFamily="18" charset="0"/>
                  <a:sym typeface="Futura Medium"/>
                </a:rPr>
                <a:t>đồ án</a:t>
              </a:r>
            </a:p>
            <a:p>
              <a:pPr lvl="0" algn="l">
                <a:lnSpc>
                  <a:spcPts val="3600"/>
                </a:lnSpc>
                <a:spcBef>
                  <a:spcPct val="0"/>
                </a:spcBef>
              </a:pPr>
              <a:endParaRPr lang="vi-VN" sz="3600" b="1" dirty="0">
                <a:solidFill>
                  <a:srgbClr val="FFFFFF"/>
                </a:solidFill>
                <a:latin typeface="Times New Roman" panose="02020603050405020304" pitchFamily="18" charset="0"/>
                <a:ea typeface="Futura Medium"/>
                <a:cs typeface="Times New Roman" panose="02020603050405020304" pitchFamily="18" charset="0"/>
                <a:sym typeface="Futura Medium"/>
              </a:endParaRPr>
            </a:p>
            <a:p>
              <a:pPr marL="571500" lvl="0" indent="-571500" algn="l">
                <a:lnSpc>
                  <a:spcPts val="3600"/>
                </a:lnSpc>
                <a:spcBef>
                  <a:spcPct val="0"/>
                </a:spcBef>
                <a:buFont typeface="Arial" panose="020B0604020202020204" pitchFamily="34" charset="0"/>
                <a:buChar char="•"/>
              </a:pPr>
              <a:r>
                <a:rPr lang="vi-VN" sz="3600" b="1" dirty="0">
                  <a:solidFill>
                    <a:srgbClr val="FFFFFF"/>
                  </a:solidFill>
                  <a:latin typeface="Times New Roman" panose="02020603050405020304" pitchFamily="18" charset="0"/>
                  <a:ea typeface="Futura Medium"/>
                  <a:cs typeface="Times New Roman" panose="02020603050405020304" pitchFamily="18" charset="0"/>
                  <a:sym typeface="Futura Medium"/>
                </a:rPr>
                <a:t>Mục tiêu đồ án</a:t>
              </a:r>
            </a:p>
            <a:p>
              <a:pPr marL="571500" lvl="0" indent="-571500" algn="l">
                <a:lnSpc>
                  <a:spcPts val="3600"/>
                </a:lnSpc>
                <a:spcBef>
                  <a:spcPct val="0"/>
                </a:spcBef>
                <a:buFont typeface="Arial" panose="020B0604020202020204" pitchFamily="34" charset="0"/>
                <a:buChar char="•"/>
              </a:pPr>
              <a:endParaRPr lang="vi-VN" sz="3600" b="1" dirty="0">
                <a:solidFill>
                  <a:srgbClr val="FFFFFF"/>
                </a:solidFill>
                <a:latin typeface="Times New Roman" panose="02020603050405020304" pitchFamily="18" charset="0"/>
                <a:ea typeface="Futura Medium"/>
                <a:cs typeface="Times New Roman" panose="02020603050405020304" pitchFamily="18" charset="0"/>
                <a:sym typeface="Futura Medium"/>
              </a:endParaRPr>
            </a:p>
            <a:p>
              <a:pPr marL="571500" indent="-571500">
                <a:lnSpc>
                  <a:spcPts val="3600"/>
                </a:lnSpc>
                <a:spcBef>
                  <a:spcPct val="0"/>
                </a:spcBef>
                <a:buFont typeface="Arial" panose="020B0604020202020204" pitchFamily="34" charset="0"/>
                <a:buChar char="•"/>
              </a:pPr>
              <a:r>
                <a:rPr lang="vi-VN" sz="3600" b="1" dirty="0">
                  <a:solidFill>
                    <a:srgbClr val="FFFFFF"/>
                  </a:solidFill>
                  <a:latin typeface="Times New Roman" panose="02020603050405020304" pitchFamily="18" charset="0"/>
                  <a:ea typeface="Futura Medium"/>
                  <a:cs typeface="Times New Roman" panose="02020603050405020304" pitchFamily="18" charset="0"/>
                  <a:sym typeface="Futura Medium"/>
                </a:rPr>
                <a:t>Thuật toán liên quan</a:t>
              </a:r>
            </a:p>
            <a:p>
              <a:pPr marL="571500" lvl="0" indent="-571500" algn="l">
                <a:lnSpc>
                  <a:spcPts val="3600"/>
                </a:lnSpc>
                <a:spcBef>
                  <a:spcPct val="0"/>
                </a:spcBef>
                <a:buFont typeface="Arial" panose="020B0604020202020204" pitchFamily="34" charset="0"/>
                <a:buChar char="•"/>
              </a:pPr>
              <a:endParaRPr lang="vi-VN" sz="3600" b="1" dirty="0">
                <a:solidFill>
                  <a:srgbClr val="FFFFFF"/>
                </a:solidFill>
                <a:latin typeface="Times New Roman" panose="02020603050405020304" pitchFamily="18" charset="0"/>
                <a:ea typeface="Futura Medium"/>
                <a:cs typeface="Times New Roman" panose="02020603050405020304" pitchFamily="18" charset="0"/>
                <a:sym typeface="Futura Medium"/>
              </a:endParaRPr>
            </a:p>
            <a:p>
              <a:pPr marL="571500" lvl="0" indent="-571500" algn="l">
                <a:lnSpc>
                  <a:spcPts val="3600"/>
                </a:lnSpc>
                <a:spcBef>
                  <a:spcPct val="0"/>
                </a:spcBef>
                <a:buFont typeface="Arial" panose="020B0604020202020204" pitchFamily="34" charset="0"/>
                <a:buChar char="•"/>
              </a:pPr>
              <a:r>
                <a:rPr lang="vi-VN" sz="3600" b="1" dirty="0">
                  <a:solidFill>
                    <a:srgbClr val="FFFFFF"/>
                  </a:solidFill>
                  <a:latin typeface="Times New Roman" panose="02020603050405020304" pitchFamily="18" charset="0"/>
                  <a:ea typeface="Futura Medium"/>
                  <a:cs typeface="Times New Roman" panose="02020603050405020304" pitchFamily="18" charset="0"/>
                  <a:sym typeface="Futura Medium"/>
                </a:rPr>
                <a:t>Ứng dụng thực tiễn</a:t>
              </a:r>
            </a:p>
            <a:p>
              <a:pPr marL="571500" lvl="0" indent="-571500" algn="l">
                <a:lnSpc>
                  <a:spcPts val="3600"/>
                </a:lnSpc>
                <a:spcBef>
                  <a:spcPct val="0"/>
                </a:spcBef>
                <a:buFont typeface="Arial" panose="020B0604020202020204" pitchFamily="34" charset="0"/>
                <a:buChar char="•"/>
              </a:pPr>
              <a:endParaRPr lang="vi-VN" sz="3600" b="1" dirty="0">
                <a:solidFill>
                  <a:srgbClr val="FFFFFF"/>
                </a:solidFill>
                <a:latin typeface="Times New Roman" panose="02020603050405020304" pitchFamily="18" charset="0"/>
                <a:ea typeface="Futura Medium"/>
                <a:cs typeface="Times New Roman" panose="02020603050405020304" pitchFamily="18" charset="0"/>
                <a:sym typeface="Futura Medium"/>
              </a:endParaRPr>
            </a:p>
            <a:p>
              <a:pPr marL="571500" lvl="0" indent="-571500" algn="l">
                <a:lnSpc>
                  <a:spcPts val="3600"/>
                </a:lnSpc>
                <a:spcBef>
                  <a:spcPct val="0"/>
                </a:spcBef>
                <a:buFont typeface="Arial" panose="020B0604020202020204" pitchFamily="34" charset="0"/>
                <a:buChar char="•"/>
              </a:pPr>
              <a:r>
                <a:rPr lang="vi-VN" sz="3600" b="1" dirty="0">
                  <a:solidFill>
                    <a:srgbClr val="FFFFFF"/>
                  </a:solidFill>
                  <a:latin typeface="Times New Roman" panose="02020603050405020304" pitchFamily="18" charset="0"/>
                  <a:ea typeface="Futura Medium"/>
                  <a:cs typeface="Times New Roman" panose="02020603050405020304" pitchFamily="18" charset="0"/>
                  <a:sym typeface="Futura Medium"/>
                </a:rPr>
                <a:t>Demo đồ án</a:t>
              </a:r>
              <a:endParaRPr lang="en-US" sz="3600" b="1" dirty="0">
                <a:solidFill>
                  <a:srgbClr val="FFFFFF"/>
                </a:solidFill>
                <a:latin typeface="Times New Roman" panose="02020603050405020304" pitchFamily="18" charset="0"/>
                <a:ea typeface="Futura Medium"/>
                <a:cs typeface="Times New Roman" panose="02020603050405020304" pitchFamily="18" charset="0"/>
                <a:sym typeface="Futura Medium"/>
              </a:endParaRPr>
            </a:p>
          </p:txBody>
        </p:sp>
        <p:sp>
          <p:nvSpPr>
            <p:cNvPr id="11" name="TextBox 11"/>
            <p:cNvSpPr txBox="1"/>
            <p:nvPr/>
          </p:nvSpPr>
          <p:spPr>
            <a:xfrm>
              <a:off x="0" y="2925022"/>
              <a:ext cx="12835920" cy="359072"/>
            </a:xfrm>
            <a:prstGeom prst="rect">
              <a:avLst/>
            </a:prstGeom>
          </p:spPr>
          <p:txBody>
            <a:bodyPr lIns="0" tIns="0" rIns="0" bIns="0" rtlCol="0" anchor="t">
              <a:spAutoFit/>
            </a:bodyPr>
            <a:lstStyle/>
            <a:p>
              <a:pPr marL="0" lvl="0" indent="0" algn="l">
                <a:lnSpc>
                  <a:spcPts val="2100"/>
                </a:lnSpc>
                <a:spcBef>
                  <a:spcPct val="0"/>
                </a:spcBef>
              </a:pPr>
              <a:endParaRPr lang="en-US" sz="2100" b="1" dirty="0">
                <a:solidFill>
                  <a:srgbClr val="FFFFFF"/>
                </a:solidFill>
                <a:latin typeface="Times New Roman" panose="02020603050405020304" pitchFamily="18" charset="0"/>
                <a:ea typeface="Futura Medium"/>
                <a:cs typeface="Times New Roman" panose="02020603050405020304" pitchFamily="18" charset="0"/>
                <a:sym typeface="Futura Medium"/>
              </a:endParaRPr>
            </a:p>
          </p:txBody>
        </p:sp>
        <p:sp>
          <p:nvSpPr>
            <p:cNvPr id="13" name="TextBox 13"/>
            <p:cNvSpPr txBox="1"/>
            <p:nvPr/>
          </p:nvSpPr>
          <p:spPr>
            <a:xfrm>
              <a:off x="0" y="4502360"/>
              <a:ext cx="12835920" cy="359072"/>
            </a:xfrm>
            <a:prstGeom prst="rect">
              <a:avLst/>
            </a:prstGeom>
          </p:spPr>
          <p:txBody>
            <a:bodyPr lIns="0" tIns="0" rIns="0" bIns="0" rtlCol="0" anchor="t">
              <a:spAutoFit/>
            </a:bodyPr>
            <a:lstStyle/>
            <a:p>
              <a:pPr marL="0" lvl="0" indent="0" algn="l">
                <a:lnSpc>
                  <a:spcPts val="2100"/>
                </a:lnSpc>
                <a:spcBef>
                  <a:spcPct val="0"/>
                </a:spcBef>
              </a:pPr>
              <a:endParaRPr lang="en-US" sz="2100" b="1" dirty="0">
                <a:solidFill>
                  <a:srgbClr val="FFFFFF"/>
                </a:solidFill>
                <a:latin typeface="Times New Roman" panose="02020603050405020304" pitchFamily="18" charset="0"/>
                <a:ea typeface="Futura Medium"/>
                <a:cs typeface="Times New Roman" panose="02020603050405020304" pitchFamily="18" charset="0"/>
                <a:sym typeface="Futura Medium"/>
              </a:endParaRPr>
            </a:p>
          </p:txBody>
        </p:sp>
        <p:sp>
          <p:nvSpPr>
            <p:cNvPr id="15" name="TextBox 15"/>
            <p:cNvSpPr txBox="1"/>
            <p:nvPr/>
          </p:nvSpPr>
          <p:spPr>
            <a:xfrm>
              <a:off x="0" y="6079701"/>
              <a:ext cx="12835920" cy="359072"/>
            </a:xfrm>
            <a:prstGeom prst="rect">
              <a:avLst/>
            </a:prstGeom>
          </p:spPr>
          <p:txBody>
            <a:bodyPr lIns="0" tIns="0" rIns="0" bIns="0" rtlCol="0" anchor="t">
              <a:spAutoFit/>
            </a:bodyPr>
            <a:lstStyle/>
            <a:p>
              <a:pPr marL="0" lvl="0" indent="0" algn="l">
                <a:lnSpc>
                  <a:spcPts val="2100"/>
                </a:lnSpc>
                <a:spcBef>
                  <a:spcPct val="0"/>
                </a:spcBef>
              </a:pPr>
              <a:endParaRPr lang="en-US" sz="2100" b="1" dirty="0">
                <a:solidFill>
                  <a:srgbClr val="FFFFFF"/>
                </a:solidFill>
                <a:latin typeface="Times New Roman" panose="02020603050405020304" pitchFamily="18" charset="0"/>
                <a:ea typeface="Futura Medium"/>
                <a:cs typeface="Times New Roman" panose="02020603050405020304" pitchFamily="18" charset="0"/>
                <a:sym typeface="Futura Medium"/>
              </a:endParaRPr>
            </a:p>
          </p:txBody>
        </p:sp>
        <p:sp>
          <p:nvSpPr>
            <p:cNvPr id="16" name="TextBox 16"/>
            <p:cNvSpPr txBox="1"/>
            <p:nvPr/>
          </p:nvSpPr>
          <p:spPr>
            <a:xfrm>
              <a:off x="0" y="6925521"/>
              <a:ext cx="12835920" cy="615553"/>
            </a:xfrm>
            <a:prstGeom prst="rect">
              <a:avLst/>
            </a:prstGeom>
          </p:spPr>
          <p:txBody>
            <a:bodyPr lIns="0" tIns="0" rIns="0" bIns="0" rtlCol="0" anchor="t">
              <a:spAutoFit/>
            </a:bodyPr>
            <a:lstStyle/>
            <a:p>
              <a:pPr marL="0" lvl="0" indent="0" algn="l">
                <a:lnSpc>
                  <a:spcPts val="3600"/>
                </a:lnSpc>
                <a:spcBef>
                  <a:spcPct val="0"/>
                </a:spcBef>
              </a:pPr>
              <a:endParaRPr lang="en-US" sz="3600" b="1" dirty="0">
                <a:solidFill>
                  <a:srgbClr val="FFFFFF"/>
                </a:solidFill>
                <a:latin typeface="Times New Roman" panose="02020603050405020304" pitchFamily="18" charset="0"/>
                <a:ea typeface="Futura Medium"/>
                <a:cs typeface="Times New Roman" panose="02020603050405020304" pitchFamily="18" charset="0"/>
                <a:sym typeface="Futura Medium"/>
              </a:endParaRPr>
            </a:p>
          </p:txBody>
        </p:sp>
      </p:grpSp>
      <p:sp>
        <p:nvSpPr>
          <p:cNvPr id="20" name="Freeform 20"/>
          <p:cNvSpPr/>
          <p:nvPr/>
        </p:nvSpPr>
        <p:spPr>
          <a:xfrm rot="-10800000">
            <a:off x="8587550" y="-767969"/>
            <a:ext cx="12545689" cy="12530007"/>
          </a:xfrm>
          <a:custGeom>
            <a:avLst/>
            <a:gdLst/>
            <a:ahLst/>
            <a:cxnLst/>
            <a:rect l="l" t="t" r="r" b="b"/>
            <a:pathLst>
              <a:path w="12545689" h="12530007">
                <a:moveTo>
                  <a:pt x="0" y="0"/>
                </a:moveTo>
                <a:lnTo>
                  <a:pt x="12545689" y="0"/>
                </a:lnTo>
                <a:lnTo>
                  <a:pt x="12545689" y="12530006"/>
                </a:lnTo>
                <a:lnTo>
                  <a:pt x="0" y="12530006"/>
                </a:lnTo>
                <a:lnTo>
                  <a:pt x="0" y="0"/>
                </a:lnTo>
                <a:close/>
              </a:path>
            </a:pathLst>
          </a:custGeom>
          <a:blipFill>
            <a:blip r:embed="rId2"/>
            <a:stretch>
              <a:fillRect/>
            </a:stretch>
          </a:blipFill>
          <a:ln cap="sq">
            <a:noFill/>
            <a:prstDash val="solid"/>
            <a:miter/>
          </a:ln>
        </p:spPr>
        <p:txBody>
          <a:bodyPr/>
          <a:lstStyle/>
          <a:p>
            <a:endParaRPr lang="en-US">
              <a:latin typeface="Times New Roman" panose="02020603050405020304" pitchFamily="18" charset="0"/>
              <a:cs typeface="Times New Roman" panose="02020603050405020304" pitchFamily="18" charset="0"/>
            </a:endParaRPr>
          </a:p>
        </p:txBody>
      </p:sp>
      <p:sp>
        <p:nvSpPr>
          <p:cNvPr id="17" name="Freeform 9">
            <a:extLst>
              <a:ext uri="{FF2B5EF4-FFF2-40B4-BE49-F238E27FC236}">
                <a16:creationId xmlns:a16="http://schemas.microsoft.com/office/drawing/2014/main" id="{31A52130-42C8-B56E-C1DA-03B03F12F0A1}"/>
              </a:ext>
            </a:extLst>
          </p:cNvPr>
          <p:cNvSpPr/>
          <p:nvPr/>
        </p:nvSpPr>
        <p:spPr>
          <a:xfrm>
            <a:off x="-12247238" y="-1716628"/>
            <a:ext cx="12262478" cy="13720255"/>
          </a:xfrm>
          <a:custGeom>
            <a:avLst/>
            <a:gdLst/>
            <a:ahLst/>
            <a:cxnLst/>
            <a:rect l="l" t="t" r="r" b="b"/>
            <a:pathLst>
              <a:path w="12262478" h="13720255">
                <a:moveTo>
                  <a:pt x="0" y="0"/>
                </a:moveTo>
                <a:lnTo>
                  <a:pt x="12262478" y="0"/>
                </a:lnTo>
                <a:lnTo>
                  <a:pt x="12262478" y="13720254"/>
                </a:lnTo>
                <a:lnTo>
                  <a:pt x="0" y="13720254"/>
                </a:lnTo>
                <a:lnTo>
                  <a:pt x="0" y="0"/>
                </a:lnTo>
                <a:close/>
              </a:path>
            </a:pathLst>
          </a:custGeom>
          <a:blipFill>
            <a:blip r:embed="rId3"/>
            <a:stretch>
              <a:fillRect/>
            </a:stretch>
          </a:blipFill>
        </p:spPr>
        <p:txBody>
          <a:bodyPr/>
          <a:lstStyle/>
          <a:p>
            <a:endParaRPr lang="en-US"/>
          </a:p>
        </p:txBody>
      </p:sp>
      <p:sp>
        <p:nvSpPr>
          <p:cNvPr id="4" name="Rectangle 3">
            <a:extLst>
              <a:ext uri="{FF2B5EF4-FFF2-40B4-BE49-F238E27FC236}">
                <a16:creationId xmlns:a16="http://schemas.microsoft.com/office/drawing/2014/main" id="{5964AB2F-2A21-3E81-5E53-ED37303531EA}"/>
              </a:ext>
            </a:extLst>
          </p:cNvPr>
          <p:cNvSpPr/>
          <p:nvPr/>
        </p:nvSpPr>
        <p:spPr>
          <a:xfrm>
            <a:off x="17769840" y="353534"/>
            <a:ext cx="381000" cy="10287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76DB5D31-3969-57D1-945E-ADCD889A0072}"/>
              </a:ext>
            </a:extLst>
          </p:cNvPr>
          <p:cNvSpPr/>
          <p:nvPr/>
        </p:nvSpPr>
        <p:spPr>
          <a:xfrm>
            <a:off x="10232392" y="0"/>
            <a:ext cx="8036557" cy="10287000"/>
          </a:xfrm>
          <a:prstGeom prst="rect">
            <a:avLst/>
          </a:prstGeom>
          <a:solidFill>
            <a:schemeClr val="accent1">
              <a:alpha val="24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8" name="Freeform 8"/>
          <p:cNvSpPr/>
          <p:nvPr/>
        </p:nvSpPr>
        <p:spPr>
          <a:xfrm rot="5400000">
            <a:off x="-12165388" y="-1121504"/>
            <a:ext cx="12545689" cy="12530007"/>
          </a:xfrm>
          <a:custGeom>
            <a:avLst/>
            <a:gdLst/>
            <a:ahLst/>
            <a:cxnLst/>
            <a:rect l="l" t="t" r="r" b="b"/>
            <a:pathLst>
              <a:path w="12545689" h="12530007">
                <a:moveTo>
                  <a:pt x="0" y="0"/>
                </a:moveTo>
                <a:lnTo>
                  <a:pt x="12545689" y="0"/>
                </a:lnTo>
                <a:lnTo>
                  <a:pt x="12545689" y="12530006"/>
                </a:lnTo>
                <a:lnTo>
                  <a:pt x="0" y="12530006"/>
                </a:lnTo>
                <a:lnTo>
                  <a:pt x="0" y="0"/>
                </a:lnTo>
                <a:close/>
              </a:path>
            </a:pathLst>
          </a:custGeom>
          <a:blipFill>
            <a:blip r:embed="rId3">
              <a:alphaModFix amt="0"/>
            </a:blip>
            <a:stretch>
              <a:fillRect/>
            </a:stretch>
          </a:blipFill>
          <a:ln cap="sq">
            <a:noFill/>
            <a:prstDash val="solid"/>
            <a:miter/>
          </a:ln>
        </p:spPr>
        <p:txBody>
          <a:bodyPr/>
          <a:lstStyle/>
          <a:p>
            <a:endParaRPr lang="en-US">
              <a:latin typeface="Times New Roman" panose="02020603050405020304" pitchFamily="18" charset="0"/>
              <a:cs typeface="Times New Roman" panose="02020603050405020304" pitchFamily="18" charset="0"/>
            </a:endParaRPr>
          </a:p>
        </p:txBody>
      </p:sp>
      <p:grpSp>
        <p:nvGrpSpPr>
          <p:cNvPr id="10" name="Group 10"/>
          <p:cNvGrpSpPr/>
          <p:nvPr/>
        </p:nvGrpSpPr>
        <p:grpSpPr>
          <a:xfrm>
            <a:off x="-10644274" y="2108518"/>
            <a:ext cx="10986456" cy="6012084"/>
            <a:chOff x="0" y="0"/>
            <a:chExt cx="14648607" cy="8016113"/>
          </a:xfrm>
        </p:grpSpPr>
        <p:sp>
          <p:nvSpPr>
            <p:cNvPr id="11" name="TextBox 11"/>
            <p:cNvSpPr txBox="1"/>
            <p:nvPr/>
          </p:nvSpPr>
          <p:spPr>
            <a:xfrm>
              <a:off x="0" y="0"/>
              <a:ext cx="14648607" cy="1504685"/>
            </a:xfrm>
            <a:prstGeom prst="rect">
              <a:avLst/>
            </a:prstGeom>
          </p:spPr>
          <p:txBody>
            <a:bodyPr lIns="0" tIns="0" rIns="0" bIns="0" rtlCol="0" anchor="t">
              <a:spAutoFit/>
            </a:bodyPr>
            <a:lstStyle/>
            <a:p>
              <a:pPr marL="0" lvl="0" indent="0" algn="l">
                <a:lnSpc>
                  <a:spcPts val="8799"/>
                </a:lnSpc>
                <a:spcBef>
                  <a:spcPct val="0"/>
                </a:spcBef>
              </a:pPr>
              <a:r>
                <a:rPr lang="en-US" sz="8799" b="1" dirty="0">
                  <a:solidFill>
                    <a:srgbClr val="FFFFFF">
                      <a:alpha val="0"/>
                    </a:srgbClr>
                  </a:solidFill>
                  <a:latin typeface="Times New Roman" panose="02020603050405020304" pitchFamily="18" charset="0"/>
                  <a:ea typeface="Futura Medium"/>
                  <a:cs typeface="Times New Roman" panose="02020603050405020304" pitchFamily="18" charset="0"/>
                  <a:sym typeface="Futura Medium"/>
                </a:rPr>
                <a:t>Table of Contents</a:t>
              </a:r>
            </a:p>
          </p:txBody>
        </p:sp>
        <p:sp>
          <p:nvSpPr>
            <p:cNvPr id="12" name="TextBox 12"/>
            <p:cNvSpPr txBox="1"/>
            <p:nvPr/>
          </p:nvSpPr>
          <p:spPr>
            <a:xfrm>
              <a:off x="0" y="2193502"/>
              <a:ext cx="12835920" cy="615553"/>
            </a:xfrm>
            <a:prstGeom prst="rect">
              <a:avLst/>
            </a:prstGeom>
          </p:spPr>
          <p:txBody>
            <a:bodyPr lIns="0" tIns="0" rIns="0" bIns="0" rtlCol="0" anchor="t">
              <a:spAutoFit/>
            </a:bodyPr>
            <a:lstStyle/>
            <a:p>
              <a:pPr marL="0" lvl="0" indent="0" algn="l">
                <a:lnSpc>
                  <a:spcPts val="3600"/>
                </a:lnSpc>
                <a:spcBef>
                  <a:spcPct val="0"/>
                </a:spcBef>
              </a:pPr>
              <a:r>
                <a:rPr lang="en-US" sz="3600" b="1">
                  <a:solidFill>
                    <a:srgbClr val="FFFFFF">
                      <a:alpha val="0"/>
                    </a:srgbClr>
                  </a:solidFill>
                  <a:latin typeface="Times New Roman" panose="02020603050405020304" pitchFamily="18" charset="0"/>
                  <a:ea typeface="Futura Medium"/>
                  <a:cs typeface="Times New Roman" panose="02020603050405020304" pitchFamily="18" charset="0"/>
                  <a:sym typeface="Futura Medium"/>
                </a:rPr>
                <a:t>Introduction</a:t>
              </a:r>
            </a:p>
          </p:txBody>
        </p:sp>
        <p:sp>
          <p:nvSpPr>
            <p:cNvPr id="13" name="TextBox 13"/>
            <p:cNvSpPr txBox="1"/>
            <p:nvPr/>
          </p:nvSpPr>
          <p:spPr>
            <a:xfrm>
              <a:off x="0" y="2925022"/>
              <a:ext cx="12835920" cy="359072"/>
            </a:xfrm>
            <a:prstGeom prst="rect">
              <a:avLst/>
            </a:prstGeom>
          </p:spPr>
          <p:txBody>
            <a:bodyPr lIns="0" tIns="0" rIns="0" bIns="0" rtlCol="0" anchor="t">
              <a:spAutoFit/>
            </a:bodyPr>
            <a:lstStyle/>
            <a:p>
              <a:pPr marL="0" lvl="0" indent="0" algn="l">
                <a:lnSpc>
                  <a:spcPts val="2100"/>
                </a:lnSpc>
                <a:spcBef>
                  <a:spcPct val="0"/>
                </a:spcBef>
              </a:pPr>
              <a:r>
                <a:rPr lang="en-US" sz="2100" b="1">
                  <a:solidFill>
                    <a:srgbClr val="FFFFFF">
                      <a:alpha val="0"/>
                    </a:srgbClr>
                  </a:solidFill>
                  <a:latin typeface="Times New Roman" panose="02020603050405020304" pitchFamily="18" charset="0"/>
                  <a:ea typeface="Futura Medium"/>
                  <a:cs typeface="Times New Roman" panose="02020603050405020304" pitchFamily="18" charset="0"/>
                  <a:sym typeface="Futura Medium"/>
                </a:rPr>
                <a:t>Elaborate on your topic here.</a:t>
              </a:r>
            </a:p>
          </p:txBody>
        </p:sp>
        <p:sp>
          <p:nvSpPr>
            <p:cNvPr id="14" name="TextBox 14"/>
            <p:cNvSpPr txBox="1"/>
            <p:nvPr/>
          </p:nvSpPr>
          <p:spPr>
            <a:xfrm>
              <a:off x="0" y="3770842"/>
              <a:ext cx="12835920" cy="615553"/>
            </a:xfrm>
            <a:prstGeom prst="rect">
              <a:avLst/>
            </a:prstGeom>
          </p:spPr>
          <p:txBody>
            <a:bodyPr lIns="0" tIns="0" rIns="0" bIns="0" rtlCol="0" anchor="t">
              <a:spAutoFit/>
            </a:bodyPr>
            <a:lstStyle/>
            <a:p>
              <a:pPr marL="0" lvl="0" indent="0" algn="l">
                <a:lnSpc>
                  <a:spcPts val="3600"/>
                </a:lnSpc>
                <a:spcBef>
                  <a:spcPct val="0"/>
                </a:spcBef>
              </a:pPr>
              <a:r>
                <a:rPr lang="en-US" sz="3600" b="1">
                  <a:solidFill>
                    <a:srgbClr val="FFFFFF">
                      <a:alpha val="0"/>
                    </a:srgbClr>
                  </a:solidFill>
                  <a:latin typeface="Times New Roman" panose="02020603050405020304" pitchFamily="18" charset="0"/>
                  <a:ea typeface="Futura Medium"/>
                  <a:cs typeface="Times New Roman" panose="02020603050405020304" pitchFamily="18" charset="0"/>
                  <a:sym typeface="Futura Medium"/>
                </a:rPr>
                <a:t>About Us</a:t>
              </a:r>
            </a:p>
          </p:txBody>
        </p:sp>
        <p:sp>
          <p:nvSpPr>
            <p:cNvPr id="15" name="TextBox 15"/>
            <p:cNvSpPr txBox="1"/>
            <p:nvPr/>
          </p:nvSpPr>
          <p:spPr>
            <a:xfrm>
              <a:off x="0" y="4502360"/>
              <a:ext cx="12835920" cy="359072"/>
            </a:xfrm>
            <a:prstGeom prst="rect">
              <a:avLst/>
            </a:prstGeom>
          </p:spPr>
          <p:txBody>
            <a:bodyPr lIns="0" tIns="0" rIns="0" bIns="0" rtlCol="0" anchor="t">
              <a:spAutoFit/>
            </a:bodyPr>
            <a:lstStyle/>
            <a:p>
              <a:pPr marL="0" lvl="0" indent="0" algn="l">
                <a:lnSpc>
                  <a:spcPts val="2100"/>
                </a:lnSpc>
                <a:spcBef>
                  <a:spcPct val="0"/>
                </a:spcBef>
              </a:pPr>
              <a:r>
                <a:rPr lang="en-US" sz="2100" b="1">
                  <a:solidFill>
                    <a:srgbClr val="FFFFFF">
                      <a:alpha val="0"/>
                    </a:srgbClr>
                  </a:solidFill>
                  <a:latin typeface="Times New Roman" panose="02020603050405020304" pitchFamily="18" charset="0"/>
                  <a:ea typeface="Futura Medium"/>
                  <a:cs typeface="Times New Roman" panose="02020603050405020304" pitchFamily="18" charset="0"/>
                  <a:sym typeface="Futura Medium"/>
                </a:rPr>
                <a:t>Elaborate on your topic here.</a:t>
              </a:r>
            </a:p>
          </p:txBody>
        </p:sp>
        <p:sp>
          <p:nvSpPr>
            <p:cNvPr id="16" name="TextBox 16"/>
            <p:cNvSpPr txBox="1"/>
            <p:nvPr/>
          </p:nvSpPr>
          <p:spPr>
            <a:xfrm>
              <a:off x="0" y="5348180"/>
              <a:ext cx="12835920" cy="615553"/>
            </a:xfrm>
            <a:prstGeom prst="rect">
              <a:avLst/>
            </a:prstGeom>
          </p:spPr>
          <p:txBody>
            <a:bodyPr lIns="0" tIns="0" rIns="0" bIns="0" rtlCol="0" anchor="t">
              <a:spAutoFit/>
            </a:bodyPr>
            <a:lstStyle/>
            <a:p>
              <a:pPr marL="0" lvl="0" indent="0" algn="l">
                <a:lnSpc>
                  <a:spcPts val="3600"/>
                </a:lnSpc>
                <a:spcBef>
                  <a:spcPct val="0"/>
                </a:spcBef>
              </a:pPr>
              <a:r>
                <a:rPr lang="en-US" sz="3600" b="1">
                  <a:solidFill>
                    <a:srgbClr val="FFFFFF">
                      <a:alpha val="0"/>
                    </a:srgbClr>
                  </a:solidFill>
                  <a:latin typeface="Times New Roman" panose="02020603050405020304" pitchFamily="18" charset="0"/>
                  <a:ea typeface="Futura Medium"/>
                  <a:cs typeface="Times New Roman" panose="02020603050405020304" pitchFamily="18" charset="0"/>
                  <a:sym typeface="Futura Medium"/>
                </a:rPr>
                <a:t>Our Projects</a:t>
              </a:r>
            </a:p>
          </p:txBody>
        </p:sp>
        <p:sp>
          <p:nvSpPr>
            <p:cNvPr id="17" name="TextBox 17"/>
            <p:cNvSpPr txBox="1"/>
            <p:nvPr/>
          </p:nvSpPr>
          <p:spPr>
            <a:xfrm>
              <a:off x="0" y="6079701"/>
              <a:ext cx="12835920" cy="359072"/>
            </a:xfrm>
            <a:prstGeom prst="rect">
              <a:avLst/>
            </a:prstGeom>
          </p:spPr>
          <p:txBody>
            <a:bodyPr lIns="0" tIns="0" rIns="0" bIns="0" rtlCol="0" anchor="t">
              <a:spAutoFit/>
            </a:bodyPr>
            <a:lstStyle/>
            <a:p>
              <a:pPr marL="0" lvl="0" indent="0" algn="l">
                <a:lnSpc>
                  <a:spcPts val="2100"/>
                </a:lnSpc>
                <a:spcBef>
                  <a:spcPct val="0"/>
                </a:spcBef>
              </a:pPr>
              <a:r>
                <a:rPr lang="en-US" sz="2100" b="1">
                  <a:solidFill>
                    <a:srgbClr val="FFFFFF">
                      <a:alpha val="0"/>
                    </a:srgbClr>
                  </a:solidFill>
                  <a:latin typeface="Times New Roman" panose="02020603050405020304" pitchFamily="18" charset="0"/>
                  <a:ea typeface="Futura Medium"/>
                  <a:cs typeface="Times New Roman" panose="02020603050405020304" pitchFamily="18" charset="0"/>
                  <a:sym typeface="Futura Medium"/>
                </a:rPr>
                <a:t>Elaborate on your topic here.</a:t>
              </a:r>
            </a:p>
          </p:txBody>
        </p:sp>
        <p:sp>
          <p:nvSpPr>
            <p:cNvPr id="18" name="TextBox 18"/>
            <p:cNvSpPr txBox="1"/>
            <p:nvPr/>
          </p:nvSpPr>
          <p:spPr>
            <a:xfrm>
              <a:off x="0" y="6925521"/>
              <a:ext cx="12835920" cy="615553"/>
            </a:xfrm>
            <a:prstGeom prst="rect">
              <a:avLst/>
            </a:prstGeom>
          </p:spPr>
          <p:txBody>
            <a:bodyPr lIns="0" tIns="0" rIns="0" bIns="0" rtlCol="0" anchor="t">
              <a:spAutoFit/>
            </a:bodyPr>
            <a:lstStyle/>
            <a:p>
              <a:pPr marL="0" lvl="0" indent="0" algn="l">
                <a:lnSpc>
                  <a:spcPts val="3600"/>
                </a:lnSpc>
                <a:spcBef>
                  <a:spcPct val="0"/>
                </a:spcBef>
              </a:pPr>
              <a:r>
                <a:rPr lang="en-US" sz="3600" b="1">
                  <a:solidFill>
                    <a:srgbClr val="FFFFFF">
                      <a:alpha val="0"/>
                    </a:srgbClr>
                  </a:solidFill>
                  <a:latin typeface="Times New Roman" panose="02020603050405020304" pitchFamily="18" charset="0"/>
                  <a:ea typeface="Futura Medium"/>
                  <a:cs typeface="Times New Roman" panose="02020603050405020304" pitchFamily="18" charset="0"/>
                  <a:sym typeface="Futura Medium"/>
                </a:rPr>
                <a:t>Chapter Title</a:t>
              </a:r>
            </a:p>
          </p:txBody>
        </p:sp>
        <p:sp>
          <p:nvSpPr>
            <p:cNvPr id="19" name="TextBox 19"/>
            <p:cNvSpPr txBox="1"/>
            <p:nvPr/>
          </p:nvSpPr>
          <p:spPr>
            <a:xfrm>
              <a:off x="0" y="7657041"/>
              <a:ext cx="12835920" cy="359072"/>
            </a:xfrm>
            <a:prstGeom prst="rect">
              <a:avLst/>
            </a:prstGeom>
          </p:spPr>
          <p:txBody>
            <a:bodyPr lIns="0" tIns="0" rIns="0" bIns="0" rtlCol="0" anchor="t">
              <a:spAutoFit/>
            </a:bodyPr>
            <a:lstStyle/>
            <a:p>
              <a:pPr marL="0" lvl="0" indent="0" algn="l">
                <a:lnSpc>
                  <a:spcPts val="2100"/>
                </a:lnSpc>
                <a:spcBef>
                  <a:spcPct val="0"/>
                </a:spcBef>
              </a:pPr>
              <a:r>
                <a:rPr lang="en-US" sz="2100" b="1">
                  <a:solidFill>
                    <a:srgbClr val="FFFFFF">
                      <a:alpha val="0"/>
                    </a:srgbClr>
                  </a:solidFill>
                  <a:latin typeface="Times New Roman" panose="02020603050405020304" pitchFamily="18" charset="0"/>
                  <a:ea typeface="Futura Medium"/>
                  <a:cs typeface="Times New Roman" panose="02020603050405020304" pitchFamily="18" charset="0"/>
                  <a:sym typeface="Futura Medium"/>
                </a:rPr>
                <a:t>Elaborate on your topic here.</a:t>
              </a:r>
            </a:p>
          </p:txBody>
        </p:sp>
      </p:grpSp>
      <p:sp>
        <p:nvSpPr>
          <p:cNvPr id="30" name="TextBox 29">
            <a:extLst>
              <a:ext uri="{FF2B5EF4-FFF2-40B4-BE49-F238E27FC236}">
                <a16:creationId xmlns:a16="http://schemas.microsoft.com/office/drawing/2014/main" id="{6D479557-CF5A-05B0-F60C-161776427E3B}"/>
              </a:ext>
            </a:extLst>
          </p:cNvPr>
          <p:cNvSpPr txBox="1"/>
          <p:nvPr/>
        </p:nvSpPr>
        <p:spPr>
          <a:xfrm>
            <a:off x="10361006" y="394571"/>
            <a:ext cx="7787630" cy="1938992"/>
          </a:xfrm>
          <a:prstGeom prst="rect">
            <a:avLst/>
          </a:prstGeom>
          <a:noFill/>
        </p:spPr>
        <p:txBody>
          <a:bodyPr wrap="square" rtlCol="0">
            <a:spAutoFit/>
          </a:bodyPr>
          <a:lstStyle/>
          <a:p>
            <a:pPr algn="just"/>
            <a:r>
              <a:rPr lang="en-US" sz="6000" dirty="0" err="1">
                <a:solidFill>
                  <a:schemeClr val="bg1"/>
                </a:solidFill>
                <a:latin typeface="Times New Roman" panose="02020603050405020304" pitchFamily="18" charset="0"/>
                <a:cs typeface="Times New Roman" panose="02020603050405020304" pitchFamily="18" charset="0"/>
              </a:rPr>
              <a:t>Phân</a:t>
            </a:r>
            <a:r>
              <a:rPr lang="en-US" sz="6000" dirty="0">
                <a:solidFill>
                  <a:schemeClr val="bg1"/>
                </a:solidFill>
                <a:latin typeface="Times New Roman" panose="02020603050405020304" pitchFamily="18" charset="0"/>
                <a:cs typeface="Times New Roman" panose="02020603050405020304" pitchFamily="18" charset="0"/>
              </a:rPr>
              <a:t> </a:t>
            </a:r>
            <a:r>
              <a:rPr lang="en-US" sz="6000" dirty="0" err="1">
                <a:solidFill>
                  <a:schemeClr val="bg1"/>
                </a:solidFill>
                <a:latin typeface="Times New Roman" panose="02020603050405020304" pitchFamily="18" charset="0"/>
                <a:cs typeface="Times New Roman" panose="02020603050405020304" pitchFamily="18" charset="0"/>
              </a:rPr>
              <a:t>tích</a:t>
            </a:r>
            <a:r>
              <a:rPr lang="en-US" sz="6000" dirty="0">
                <a:solidFill>
                  <a:schemeClr val="bg1"/>
                </a:solidFill>
                <a:latin typeface="Times New Roman" panose="02020603050405020304" pitchFamily="18" charset="0"/>
                <a:cs typeface="Times New Roman" panose="02020603050405020304" pitchFamily="18" charset="0"/>
              </a:rPr>
              <a:t> </a:t>
            </a:r>
            <a:r>
              <a:rPr lang="en-US" sz="6000" dirty="0" err="1">
                <a:solidFill>
                  <a:schemeClr val="bg1"/>
                </a:solidFill>
                <a:latin typeface="Times New Roman" panose="02020603050405020304" pitchFamily="18" charset="0"/>
                <a:cs typeface="Times New Roman" panose="02020603050405020304" pitchFamily="18" charset="0"/>
              </a:rPr>
              <a:t>cảm</a:t>
            </a:r>
            <a:r>
              <a:rPr lang="en-US" sz="6000" dirty="0">
                <a:solidFill>
                  <a:schemeClr val="bg1"/>
                </a:solidFill>
                <a:latin typeface="Times New Roman" panose="02020603050405020304" pitchFamily="18" charset="0"/>
                <a:cs typeface="Times New Roman" panose="02020603050405020304" pitchFamily="18" charset="0"/>
              </a:rPr>
              <a:t> </a:t>
            </a:r>
            <a:r>
              <a:rPr lang="en-US" sz="6000" dirty="0" err="1">
                <a:solidFill>
                  <a:schemeClr val="bg1"/>
                </a:solidFill>
                <a:latin typeface="Times New Roman" panose="02020603050405020304" pitchFamily="18" charset="0"/>
                <a:cs typeface="Times New Roman" panose="02020603050405020304" pitchFamily="18" charset="0"/>
              </a:rPr>
              <a:t>xúc</a:t>
            </a:r>
            <a:r>
              <a:rPr lang="en-US" sz="6000" dirty="0">
                <a:solidFill>
                  <a:schemeClr val="bg1"/>
                </a:solidFill>
                <a:latin typeface="Times New Roman" panose="02020603050405020304" pitchFamily="18" charset="0"/>
                <a:cs typeface="Times New Roman" panose="02020603050405020304" pitchFamily="18" charset="0"/>
              </a:rPr>
              <a:t> </a:t>
            </a:r>
            <a:r>
              <a:rPr lang="en-US" sz="6000" dirty="0" err="1">
                <a:solidFill>
                  <a:schemeClr val="bg1"/>
                </a:solidFill>
                <a:latin typeface="Times New Roman" panose="02020603050405020304" pitchFamily="18" charset="0"/>
                <a:cs typeface="Times New Roman" panose="02020603050405020304" pitchFamily="18" charset="0"/>
              </a:rPr>
              <a:t>thông</a:t>
            </a:r>
            <a:r>
              <a:rPr lang="en-US" sz="6000" dirty="0">
                <a:solidFill>
                  <a:schemeClr val="bg1"/>
                </a:solidFill>
                <a:latin typeface="Times New Roman" panose="02020603050405020304" pitchFamily="18" charset="0"/>
                <a:cs typeface="Times New Roman" panose="02020603050405020304" pitchFamily="18" charset="0"/>
              </a:rPr>
              <a:t> qua g</a:t>
            </a:r>
            <a:r>
              <a:rPr lang="vi-VN" sz="6000" dirty="0">
                <a:solidFill>
                  <a:schemeClr val="bg1"/>
                </a:solidFill>
                <a:latin typeface="Times New Roman" panose="02020603050405020304" pitchFamily="18" charset="0"/>
                <a:cs typeface="Times New Roman" panose="02020603050405020304" pitchFamily="18" charset="0"/>
              </a:rPr>
              <a:t>ươ</a:t>
            </a:r>
            <a:r>
              <a:rPr lang="en-US" sz="6000" dirty="0">
                <a:solidFill>
                  <a:schemeClr val="bg1"/>
                </a:solidFill>
                <a:latin typeface="Times New Roman" panose="02020603050405020304" pitchFamily="18" charset="0"/>
                <a:cs typeface="Times New Roman" panose="02020603050405020304" pitchFamily="18" charset="0"/>
              </a:rPr>
              <a:t>ng </a:t>
            </a:r>
            <a:r>
              <a:rPr lang="en-US" sz="6000" dirty="0" err="1">
                <a:solidFill>
                  <a:schemeClr val="bg1"/>
                </a:solidFill>
                <a:latin typeface="Times New Roman" panose="02020603050405020304" pitchFamily="18" charset="0"/>
                <a:cs typeface="Times New Roman" panose="02020603050405020304" pitchFamily="18" charset="0"/>
              </a:rPr>
              <a:t>mặt</a:t>
            </a:r>
            <a:r>
              <a:rPr lang="en-US" sz="6000" dirty="0">
                <a:solidFill>
                  <a:schemeClr val="bg1"/>
                </a:solidFill>
                <a:latin typeface="Times New Roman" panose="02020603050405020304" pitchFamily="18" charset="0"/>
                <a:cs typeface="Times New Roman" panose="02020603050405020304" pitchFamily="18" charset="0"/>
              </a:rPr>
              <a:t> </a:t>
            </a:r>
          </a:p>
        </p:txBody>
      </p:sp>
      <p:sp>
        <p:nvSpPr>
          <p:cNvPr id="31" name="TextBox 30">
            <a:extLst>
              <a:ext uri="{FF2B5EF4-FFF2-40B4-BE49-F238E27FC236}">
                <a16:creationId xmlns:a16="http://schemas.microsoft.com/office/drawing/2014/main" id="{10C1EE3D-F077-A0F1-542F-35258BDFD18F}"/>
              </a:ext>
            </a:extLst>
          </p:cNvPr>
          <p:cNvSpPr txBox="1"/>
          <p:nvPr/>
        </p:nvSpPr>
        <p:spPr>
          <a:xfrm>
            <a:off x="10462981" y="3897864"/>
            <a:ext cx="7305041" cy="4770537"/>
          </a:xfrm>
          <a:prstGeom prst="rect">
            <a:avLst/>
          </a:prstGeom>
          <a:noFill/>
        </p:spPr>
        <p:txBody>
          <a:bodyPr wrap="square" rtlCol="0">
            <a:spAutoFit/>
          </a:bodyPr>
          <a:lstStyle/>
          <a:p>
            <a:pPr marL="285750" indent="-285750" algn="just">
              <a:buFont typeface="Arial" panose="020B0604020202020204" pitchFamily="34" charset="0"/>
              <a:buChar char="•"/>
            </a:pPr>
            <a:r>
              <a:rPr lang="vi-VN" sz="2800" dirty="0">
                <a:solidFill>
                  <a:schemeClr val="bg1"/>
                </a:solidFill>
                <a:latin typeface="Times New Roman" panose="02020603050405020304" pitchFamily="18" charset="0"/>
                <a:cs typeface="Times New Roman" panose="02020603050405020304" pitchFamily="18" charset="0"/>
              </a:rPr>
              <a:t>Phân tích cảm xúc qua gương mặt của khách hàng là quá trình nhận diện và phân tích biểu cảm gương mặt của họ để xác định cảm xúc. </a:t>
            </a:r>
          </a:p>
          <a:p>
            <a:pPr algn="just"/>
            <a:endParaRPr lang="vi-VN" sz="2800" dirty="0">
              <a:solidFill>
                <a:schemeClr val="bg1"/>
              </a:solidFill>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vi-VN" sz="2800" dirty="0">
                <a:solidFill>
                  <a:schemeClr val="bg1"/>
                </a:solidFill>
                <a:latin typeface="Times New Roman" panose="02020603050405020304" pitchFamily="18" charset="0"/>
                <a:cs typeface="Times New Roman" panose="02020603050405020304" pitchFamily="18" charset="0"/>
              </a:rPr>
              <a:t>Từ đó hiểu thêm về phản ứng và trải nghiệm của khách hàng trong thời gian thực. </a:t>
            </a:r>
          </a:p>
          <a:p>
            <a:pPr marL="285750" indent="-285750" algn="just">
              <a:buFont typeface="Arial" panose="020B0604020202020204" pitchFamily="34" charset="0"/>
              <a:buChar char="•"/>
            </a:pPr>
            <a:endParaRPr lang="vi-VN" sz="2800" dirty="0">
              <a:solidFill>
                <a:schemeClr val="bg1"/>
              </a:solidFill>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vi-VN" sz="2800" dirty="0">
                <a:solidFill>
                  <a:schemeClr val="bg1"/>
                </a:solidFill>
                <a:latin typeface="Times New Roman" panose="02020603050405020304" pitchFamily="18" charset="0"/>
                <a:cs typeface="Times New Roman" panose="02020603050405020304" pitchFamily="18" charset="0"/>
              </a:rPr>
              <a:t>Phương pháp này được sử dụng rộng rãi trong các lĩnh vực như bán lẻ, dịch vụ khách hàng và nghiên cứu hành vi người tiêu dùng. </a:t>
            </a:r>
          </a:p>
          <a:p>
            <a:pPr algn="just"/>
            <a:endParaRPr lang="en-US" sz="2400" dirty="0">
              <a:solidFill>
                <a:schemeClr val="bg1"/>
              </a:solidFill>
              <a:latin typeface="Times New Roman" panose="02020603050405020304" pitchFamily="18" charset="0"/>
              <a:cs typeface="Times New Roman" panose="02020603050405020304" pitchFamily="18" charset="0"/>
            </a:endParaRPr>
          </a:p>
        </p:txBody>
      </p:sp>
      <p:pic>
        <p:nvPicPr>
          <p:cNvPr id="6" name="Picture 5" descr="A group of balls with smiley faces&#10;&#10;Description automatically generated">
            <a:extLst>
              <a:ext uri="{FF2B5EF4-FFF2-40B4-BE49-F238E27FC236}">
                <a16:creationId xmlns:a16="http://schemas.microsoft.com/office/drawing/2014/main" id="{F8E6AF53-03DB-8AC8-F682-486A4F51B5E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9202" y="3328022"/>
            <a:ext cx="10373592" cy="6956195"/>
          </a:xfrm>
          <a:prstGeom prst="rect">
            <a:avLst/>
          </a:prstGeom>
        </p:spPr>
      </p:pic>
      <p:sp>
        <p:nvSpPr>
          <p:cNvPr id="7" name="TextBox 26">
            <a:extLst>
              <a:ext uri="{FF2B5EF4-FFF2-40B4-BE49-F238E27FC236}">
                <a16:creationId xmlns:a16="http://schemas.microsoft.com/office/drawing/2014/main" id="{3680A596-B1DF-F11F-BD4C-9279A37D00B7}"/>
              </a:ext>
            </a:extLst>
          </p:cNvPr>
          <p:cNvSpPr txBox="1"/>
          <p:nvPr/>
        </p:nvSpPr>
        <p:spPr>
          <a:xfrm>
            <a:off x="1892850" y="98352"/>
            <a:ext cx="5693147" cy="2010166"/>
          </a:xfrm>
          <a:prstGeom prst="rect">
            <a:avLst/>
          </a:prstGeom>
        </p:spPr>
        <p:txBody>
          <a:bodyPr wrap="square" lIns="0" tIns="0" rIns="0" bIns="0" rtlCol="0" anchor="t">
            <a:spAutoFit/>
          </a:bodyPr>
          <a:lstStyle/>
          <a:p>
            <a:pPr algn="ctr">
              <a:lnSpc>
                <a:spcPts val="18429"/>
              </a:lnSpc>
              <a:spcBef>
                <a:spcPct val="0"/>
              </a:spcBef>
            </a:pPr>
            <a:r>
              <a:rPr lang="en-US" sz="8000" spc="-774" dirty="0" err="1">
                <a:solidFill>
                  <a:srgbClr val="FFFFFF"/>
                </a:solidFill>
                <a:latin typeface="Times New Roman" panose="02020603050405020304" pitchFamily="18" charset="0"/>
                <a:ea typeface="Futura"/>
                <a:cs typeface="Times New Roman" panose="02020603050405020304" pitchFamily="18" charset="0"/>
                <a:sym typeface="Futura"/>
              </a:rPr>
              <a:t>Giới</a:t>
            </a:r>
            <a:r>
              <a:rPr lang="en-US" sz="8000" spc="-774" dirty="0">
                <a:solidFill>
                  <a:srgbClr val="FFFFFF"/>
                </a:solidFill>
                <a:latin typeface="Times New Roman" panose="02020603050405020304" pitchFamily="18" charset="0"/>
                <a:ea typeface="Futura"/>
                <a:cs typeface="Times New Roman" panose="02020603050405020304" pitchFamily="18" charset="0"/>
                <a:sym typeface="Futura"/>
              </a:rPr>
              <a:t> </a:t>
            </a:r>
            <a:r>
              <a:rPr lang="en-US" sz="8000" spc="-774" dirty="0" err="1">
                <a:solidFill>
                  <a:srgbClr val="FFFFFF"/>
                </a:solidFill>
                <a:latin typeface="Times New Roman" panose="02020603050405020304" pitchFamily="18" charset="0"/>
                <a:ea typeface="Futura"/>
                <a:cs typeface="Times New Roman" panose="02020603050405020304" pitchFamily="18" charset="0"/>
                <a:sym typeface="Futura"/>
              </a:rPr>
              <a:t>thiệu</a:t>
            </a:r>
            <a:r>
              <a:rPr lang="en-US" sz="8000" spc="-774" dirty="0">
                <a:solidFill>
                  <a:srgbClr val="FFFFFF"/>
                </a:solidFill>
                <a:latin typeface="Times New Roman" panose="02020603050405020304" pitchFamily="18" charset="0"/>
                <a:ea typeface="Futura"/>
                <a:cs typeface="Times New Roman" panose="02020603050405020304" pitchFamily="18" charset="0"/>
                <a:sym typeface="Futura"/>
              </a:rPr>
              <a:t> </a:t>
            </a:r>
            <a:r>
              <a:rPr lang="vi-VN" sz="8000" spc="-774" dirty="0">
                <a:solidFill>
                  <a:srgbClr val="FFFFFF"/>
                </a:solidFill>
                <a:latin typeface="Times New Roman" panose="02020603050405020304" pitchFamily="18" charset="0"/>
                <a:ea typeface="Futura"/>
                <a:cs typeface="Times New Roman" panose="02020603050405020304" pitchFamily="18" charset="0"/>
                <a:sym typeface="Futura"/>
              </a:rPr>
              <a:t>đồ án </a:t>
            </a:r>
            <a:endParaRPr lang="en-US" sz="8000" spc="-774" dirty="0">
              <a:solidFill>
                <a:srgbClr val="FFFFFF"/>
              </a:solidFill>
              <a:latin typeface="Times New Roman" panose="02020603050405020304" pitchFamily="18" charset="0"/>
              <a:ea typeface="Futura"/>
              <a:cs typeface="Times New Roman" panose="02020603050405020304" pitchFamily="18" charset="0"/>
              <a:sym typeface="Futura"/>
            </a:endParaRPr>
          </a:p>
        </p:txBody>
      </p:sp>
      <p:sp>
        <p:nvSpPr>
          <p:cNvPr id="20" name="Rectangle 19">
            <a:extLst>
              <a:ext uri="{FF2B5EF4-FFF2-40B4-BE49-F238E27FC236}">
                <a16:creationId xmlns:a16="http://schemas.microsoft.com/office/drawing/2014/main" id="{F12E4499-3AD7-A1F2-A77C-24A9FCD5E45B}"/>
              </a:ext>
            </a:extLst>
          </p:cNvPr>
          <p:cNvSpPr/>
          <p:nvPr/>
        </p:nvSpPr>
        <p:spPr>
          <a:xfrm>
            <a:off x="-8696424" y="-11843"/>
            <a:ext cx="8581130" cy="10287000"/>
          </a:xfrm>
          <a:prstGeom prst="rect">
            <a:avLst/>
          </a:prstGeom>
          <a:solidFill>
            <a:schemeClr val="accent1">
              <a:alpha val="24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pic>
        <p:nvPicPr>
          <p:cNvPr id="22" name="Picture 21" descr="A collage of a person with different facial expressions&#10;&#10;Description automatically generated">
            <a:extLst>
              <a:ext uri="{FF2B5EF4-FFF2-40B4-BE49-F238E27FC236}">
                <a16:creationId xmlns:a16="http://schemas.microsoft.com/office/drawing/2014/main" id="{BCA9102F-7B2E-89C9-7157-0FF0F7338FC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17408" y="-26257"/>
            <a:ext cx="10202114" cy="10202114"/>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a:extLst>
            <a:ext uri="{FF2B5EF4-FFF2-40B4-BE49-F238E27FC236}">
              <a16:creationId xmlns:a16="http://schemas.microsoft.com/office/drawing/2014/main" id="{D8E5E48B-F987-45DE-064E-29FE6E9CFCCB}"/>
            </a:ext>
          </a:extLst>
        </p:cNvPr>
        <p:cNvGrpSpPr/>
        <p:nvPr/>
      </p:nvGrpSpPr>
      <p:grpSpPr>
        <a:xfrm>
          <a:off x="0" y="0"/>
          <a:ext cx="0" cy="0"/>
          <a:chOff x="0" y="0"/>
          <a:chExt cx="0" cy="0"/>
        </a:xfrm>
      </p:grpSpPr>
      <p:sp>
        <p:nvSpPr>
          <p:cNvPr id="27" name="Freeform 20">
            <a:extLst>
              <a:ext uri="{FF2B5EF4-FFF2-40B4-BE49-F238E27FC236}">
                <a16:creationId xmlns:a16="http://schemas.microsoft.com/office/drawing/2014/main" id="{48F7A063-49B9-2AE6-852D-4AB5A1F84B28}"/>
              </a:ext>
            </a:extLst>
          </p:cNvPr>
          <p:cNvSpPr/>
          <p:nvPr/>
        </p:nvSpPr>
        <p:spPr>
          <a:xfrm rot="-10800000">
            <a:off x="22707600" y="-866690"/>
            <a:ext cx="12545689" cy="12530007"/>
          </a:xfrm>
          <a:custGeom>
            <a:avLst/>
            <a:gdLst/>
            <a:ahLst/>
            <a:cxnLst/>
            <a:rect l="l" t="t" r="r" b="b"/>
            <a:pathLst>
              <a:path w="12545689" h="12530007">
                <a:moveTo>
                  <a:pt x="0" y="0"/>
                </a:moveTo>
                <a:lnTo>
                  <a:pt x="12545689" y="0"/>
                </a:lnTo>
                <a:lnTo>
                  <a:pt x="12545689" y="12530006"/>
                </a:lnTo>
                <a:lnTo>
                  <a:pt x="0" y="12530006"/>
                </a:lnTo>
                <a:lnTo>
                  <a:pt x="0" y="0"/>
                </a:lnTo>
                <a:close/>
              </a:path>
            </a:pathLst>
          </a:custGeom>
          <a:blipFill>
            <a:blip r:embed="rId3"/>
            <a:stretch>
              <a:fillRect/>
            </a:stretch>
          </a:blipFill>
          <a:ln cap="sq">
            <a:noFill/>
            <a:prstDash val="solid"/>
            <a:miter/>
          </a:ln>
        </p:spPr>
        <p:txBody>
          <a:bodyPr/>
          <a:lstStyle/>
          <a:p>
            <a:endParaRPr lang="en-US">
              <a:latin typeface="Times New Roman" panose="02020603050405020304" pitchFamily="18" charset="0"/>
              <a:cs typeface="Times New Roman" panose="02020603050405020304" pitchFamily="18" charset="0"/>
            </a:endParaRPr>
          </a:p>
        </p:txBody>
      </p:sp>
      <p:sp>
        <p:nvSpPr>
          <p:cNvPr id="33" name="Rectangle 32">
            <a:extLst>
              <a:ext uri="{FF2B5EF4-FFF2-40B4-BE49-F238E27FC236}">
                <a16:creationId xmlns:a16="http://schemas.microsoft.com/office/drawing/2014/main" id="{7B68E09E-99E3-C183-C70D-322DC4F2EC76}"/>
              </a:ext>
            </a:extLst>
          </p:cNvPr>
          <p:cNvSpPr/>
          <p:nvPr/>
        </p:nvSpPr>
        <p:spPr>
          <a:xfrm>
            <a:off x="10232392" y="0"/>
            <a:ext cx="8036557" cy="10287000"/>
          </a:xfrm>
          <a:prstGeom prst="rect">
            <a:avLst/>
          </a:prstGeom>
          <a:solidFill>
            <a:schemeClr val="accent1">
              <a:alpha val="24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2" name="Freeform 2">
            <a:extLst>
              <a:ext uri="{FF2B5EF4-FFF2-40B4-BE49-F238E27FC236}">
                <a16:creationId xmlns:a16="http://schemas.microsoft.com/office/drawing/2014/main" id="{72EE0DFD-A796-2CD0-A5FC-745778BA39D1}"/>
              </a:ext>
            </a:extLst>
          </p:cNvPr>
          <p:cNvSpPr/>
          <p:nvPr/>
        </p:nvSpPr>
        <p:spPr>
          <a:xfrm>
            <a:off x="18124255" y="2516578"/>
            <a:ext cx="914276" cy="914276"/>
          </a:xfrm>
          <a:custGeom>
            <a:avLst/>
            <a:gdLst/>
            <a:ahLst/>
            <a:cxnLst/>
            <a:rect l="l" t="t" r="r" b="b"/>
            <a:pathLst>
              <a:path w="914276" h="914276">
                <a:moveTo>
                  <a:pt x="0" y="0"/>
                </a:moveTo>
                <a:lnTo>
                  <a:pt x="914276" y="0"/>
                </a:lnTo>
                <a:lnTo>
                  <a:pt x="914276" y="914277"/>
                </a:lnTo>
                <a:lnTo>
                  <a:pt x="0" y="914277"/>
                </a:lnTo>
                <a:lnTo>
                  <a:pt x="0" y="0"/>
                </a:lnTo>
                <a:close/>
              </a:path>
            </a:pathLst>
          </a:custGeom>
          <a:blipFill>
            <a:blip r:embed="rId4"/>
            <a:stretch>
              <a:fillRect/>
            </a:stretch>
          </a:blipFill>
        </p:spPr>
        <p:txBody>
          <a:bodyPr/>
          <a:lstStyle/>
          <a:p>
            <a:endParaRPr lang="en-US">
              <a:latin typeface="Times New Roman" panose="02020603050405020304" pitchFamily="18" charset="0"/>
              <a:cs typeface="Times New Roman" panose="02020603050405020304" pitchFamily="18" charset="0"/>
            </a:endParaRPr>
          </a:p>
        </p:txBody>
      </p:sp>
      <p:sp>
        <p:nvSpPr>
          <p:cNvPr id="3" name="Freeform 3">
            <a:extLst>
              <a:ext uri="{FF2B5EF4-FFF2-40B4-BE49-F238E27FC236}">
                <a16:creationId xmlns:a16="http://schemas.microsoft.com/office/drawing/2014/main" id="{80180893-28E1-33CA-17D7-5064AA232CDF}"/>
              </a:ext>
            </a:extLst>
          </p:cNvPr>
          <p:cNvSpPr/>
          <p:nvPr/>
        </p:nvSpPr>
        <p:spPr>
          <a:xfrm>
            <a:off x="18124255" y="4684569"/>
            <a:ext cx="914276" cy="914276"/>
          </a:xfrm>
          <a:custGeom>
            <a:avLst/>
            <a:gdLst/>
            <a:ahLst/>
            <a:cxnLst/>
            <a:rect l="l" t="t" r="r" b="b"/>
            <a:pathLst>
              <a:path w="914276" h="914276">
                <a:moveTo>
                  <a:pt x="0" y="0"/>
                </a:moveTo>
                <a:lnTo>
                  <a:pt x="914276" y="0"/>
                </a:lnTo>
                <a:lnTo>
                  <a:pt x="914276" y="914276"/>
                </a:lnTo>
                <a:lnTo>
                  <a:pt x="0" y="914276"/>
                </a:lnTo>
                <a:lnTo>
                  <a:pt x="0" y="0"/>
                </a:lnTo>
                <a:close/>
              </a:path>
            </a:pathLst>
          </a:custGeom>
          <a:blipFill>
            <a:blip r:embed="rId4"/>
            <a:stretch>
              <a:fillRect/>
            </a:stretch>
          </a:blipFill>
        </p:spPr>
        <p:txBody>
          <a:bodyPr/>
          <a:lstStyle/>
          <a:p>
            <a:endParaRPr lang="en-US">
              <a:latin typeface="Times New Roman" panose="02020603050405020304" pitchFamily="18" charset="0"/>
              <a:cs typeface="Times New Roman" panose="02020603050405020304" pitchFamily="18" charset="0"/>
            </a:endParaRPr>
          </a:p>
        </p:txBody>
      </p:sp>
      <p:sp>
        <p:nvSpPr>
          <p:cNvPr id="4" name="Freeform 4">
            <a:extLst>
              <a:ext uri="{FF2B5EF4-FFF2-40B4-BE49-F238E27FC236}">
                <a16:creationId xmlns:a16="http://schemas.microsoft.com/office/drawing/2014/main" id="{C2533322-ECEC-C922-6C60-ABC07349C8A4}"/>
              </a:ext>
            </a:extLst>
          </p:cNvPr>
          <p:cNvSpPr/>
          <p:nvPr/>
        </p:nvSpPr>
        <p:spPr>
          <a:xfrm>
            <a:off x="18124255" y="6856145"/>
            <a:ext cx="914276" cy="914276"/>
          </a:xfrm>
          <a:custGeom>
            <a:avLst/>
            <a:gdLst/>
            <a:ahLst/>
            <a:cxnLst/>
            <a:rect l="l" t="t" r="r" b="b"/>
            <a:pathLst>
              <a:path w="914276" h="914276">
                <a:moveTo>
                  <a:pt x="0" y="0"/>
                </a:moveTo>
                <a:lnTo>
                  <a:pt x="914276" y="0"/>
                </a:lnTo>
                <a:lnTo>
                  <a:pt x="914276" y="914277"/>
                </a:lnTo>
                <a:lnTo>
                  <a:pt x="0" y="914277"/>
                </a:lnTo>
                <a:lnTo>
                  <a:pt x="0" y="0"/>
                </a:lnTo>
                <a:close/>
              </a:path>
            </a:pathLst>
          </a:custGeom>
          <a:blipFill>
            <a:blip r:embed="rId4"/>
            <a:stretch>
              <a:fillRect/>
            </a:stretch>
          </a:blipFill>
        </p:spPr>
        <p:txBody>
          <a:bodyPr/>
          <a:lstStyle/>
          <a:p>
            <a:endParaRPr lang="en-US">
              <a:latin typeface="Times New Roman" panose="02020603050405020304" pitchFamily="18" charset="0"/>
              <a:cs typeface="Times New Roman" panose="02020603050405020304" pitchFamily="18" charset="0"/>
            </a:endParaRPr>
          </a:p>
        </p:txBody>
      </p:sp>
      <p:sp>
        <p:nvSpPr>
          <p:cNvPr id="8" name="Freeform 8">
            <a:extLst>
              <a:ext uri="{FF2B5EF4-FFF2-40B4-BE49-F238E27FC236}">
                <a16:creationId xmlns:a16="http://schemas.microsoft.com/office/drawing/2014/main" id="{232D2029-FC2E-9E2F-48D2-49966504A727}"/>
              </a:ext>
            </a:extLst>
          </p:cNvPr>
          <p:cNvSpPr/>
          <p:nvPr/>
        </p:nvSpPr>
        <p:spPr>
          <a:xfrm rot="5400000">
            <a:off x="-12165388" y="-1121504"/>
            <a:ext cx="12545689" cy="12530007"/>
          </a:xfrm>
          <a:custGeom>
            <a:avLst/>
            <a:gdLst/>
            <a:ahLst/>
            <a:cxnLst/>
            <a:rect l="l" t="t" r="r" b="b"/>
            <a:pathLst>
              <a:path w="12545689" h="12530007">
                <a:moveTo>
                  <a:pt x="0" y="0"/>
                </a:moveTo>
                <a:lnTo>
                  <a:pt x="12545689" y="0"/>
                </a:lnTo>
                <a:lnTo>
                  <a:pt x="12545689" y="12530006"/>
                </a:lnTo>
                <a:lnTo>
                  <a:pt x="0" y="12530006"/>
                </a:lnTo>
                <a:lnTo>
                  <a:pt x="0" y="0"/>
                </a:lnTo>
                <a:close/>
              </a:path>
            </a:pathLst>
          </a:custGeom>
          <a:blipFill>
            <a:blip r:embed="rId3">
              <a:alphaModFix amt="0"/>
            </a:blip>
            <a:stretch>
              <a:fillRect/>
            </a:stretch>
          </a:blipFill>
          <a:ln cap="sq">
            <a:noFill/>
            <a:prstDash val="solid"/>
            <a:miter/>
          </a:ln>
        </p:spPr>
        <p:txBody>
          <a:bodyPr/>
          <a:lstStyle/>
          <a:p>
            <a:endParaRPr lang="en-US">
              <a:latin typeface="Times New Roman" panose="02020603050405020304" pitchFamily="18" charset="0"/>
              <a:cs typeface="Times New Roman" panose="02020603050405020304" pitchFamily="18" charset="0"/>
            </a:endParaRPr>
          </a:p>
        </p:txBody>
      </p:sp>
      <p:grpSp>
        <p:nvGrpSpPr>
          <p:cNvPr id="10" name="Group 10">
            <a:extLst>
              <a:ext uri="{FF2B5EF4-FFF2-40B4-BE49-F238E27FC236}">
                <a16:creationId xmlns:a16="http://schemas.microsoft.com/office/drawing/2014/main" id="{A4C74635-881A-760D-D9C6-BA1504DD8F4E}"/>
              </a:ext>
            </a:extLst>
          </p:cNvPr>
          <p:cNvGrpSpPr/>
          <p:nvPr/>
        </p:nvGrpSpPr>
        <p:grpSpPr>
          <a:xfrm>
            <a:off x="-10644274" y="2108518"/>
            <a:ext cx="10986456" cy="6012084"/>
            <a:chOff x="0" y="0"/>
            <a:chExt cx="14648607" cy="8016113"/>
          </a:xfrm>
        </p:grpSpPr>
        <p:sp>
          <p:nvSpPr>
            <p:cNvPr id="11" name="TextBox 11">
              <a:extLst>
                <a:ext uri="{FF2B5EF4-FFF2-40B4-BE49-F238E27FC236}">
                  <a16:creationId xmlns:a16="http://schemas.microsoft.com/office/drawing/2014/main" id="{88CD11E1-810A-64ED-023F-C34E8D3D3F18}"/>
                </a:ext>
              </a:extLst>
            </p:cNvPr>
            <p:cNvSpPr txBox="1"/>
            <p:nvPr/>
          </p:nvSpPr>
          <p:spPr>
            <a:xfrm>
              <a:off x="0" y="0"/>
              <a:ext cx="14648607" cy="1504685"/>
            </a:xfrm>
            <a:prstGeom prst="rect">
              <a:avLst/>
            </a:prstGeom>
          </p:spPr>
          <p:txBody>
            <a:bodyPr lIns="0" tIns="0" rIns="0" bIns="0" rtlCol="0" anchor="t">
              <a:spAutoFit/>
            </a:bodyPr>
            <a:lstStyle/>
            <a:p>
              <a:pPr marL="0" lvl="0" indent="0" algn="l">
                <a:lnSpc>
                  <a:spcPts val="8799"/>
                </a:lnSpc>
                <a:spcBef>
                  <a:spcPct val="0"/>
                </a:spcBef>
              </a:pPr>
              <a:r>
                <a:rPr lang="en-US" sz="8799" b="1" dirty="0">
                  <a:solidFill>
                    <a:srgbClr val="FFFFFF">
                      <a:alpha val="0"/>
                    </a:srgbClr>
                  </a:solidFill>
                  <a:latin typeface="Times New Roman" panose="02020603050405020304" pitchFamily="18" charset="0"/>
                  <a:ea typeface="Futura Medium"/>
                  <a:cs typeface="Times New Roman" panose="02020603050405020304" pitchFamily="18" charset="0"/>
                  <a:sym typeface="Futura Medium"/>
                </a:rPr>
                <a:t>Table of Contents</a:t>
              </a:r>
            </a:p>
          </p:txBody>
        </p:sp>
        <p:sp>
          <p:nvSpPr>
            <p:cNvPr id="12" name="TextBox 12">
              <a:extLst>
                <a:ext uri="{FF2B5EF4-FFF2-40B4-BE49-F238E27FC236}">
                  <a16:creationId xmlns:a16="http://schemas.microsoft.com/office/drawing/2014/main" id="{54AE401F-D979-2AAB-4481-A460B920B830}"/>
                </a:ext>
              </a:extLst>
            </p:cNvPr>
            <p:cNvSpPr txBox="1"/>
            <p:nvPr/>
          </p:nvSpPr>
          <p:spPr>
            <a:xfrm>
              <a:off x="0" y="2193502"/>
              <a:ext cx="12835920" cy="615553"/>
            </a:xfrm>
            <a:prstGeom prst="rect">
              <a:avLst/>
            </a:prstGeom>
          </p:spPr>
          <p:txBody>
            <a:bodyPr lIns="0" tIns="0" rIns="0" bIns="0" rtlCol="0" anchor="t">
              <a:spAutoFit/>
            </a:bodyPr>
            <a:lstStyle/>
            <a:p>
              <a:pPr marL="0" lvl="0" indent="0" algn="l">
                <a:lnSpc>
                  <a:spcPts val="3600"/>
                </a:lnSpc>
                <a:spcBef>
                  <a:spcPct val="0"/>
                </a:spcBef>
              </a:pPr>
              <a:r>
                <a:rPr lang="en-US" sz="3600" b="1">
                  <a:solidFill>
                    <a:srgbClr val="FFFFFF">
                      <a:alpha val="0"/>
                    </a:srgbClr>
                  </a:solidFill>
                  <a:latin typeface="Times New Roman" panose="02020603050405020304" pitchFamily="18" charset="0"/>
                  <a:ea typeface="Futura Medium"/>
                  <a:cs typeface="Times New Roman" panose="02020603050405020304" pitchFamily="18" charset="0"/>
                  <a:sym typeface="Futura Medium"/>
                </a:rPr>
                <a:t>Introduction</a:t>
              </a:r>
            </a:p>
          </p:txBody>
        </p:sp>
        <p:sp>
          <p:nvSpPr>
            <p:cNvPr id="13" name="TextBox 13">
              <a:extLst>
                <a:ext uri="{FF2B5EF4-FFF2-40B4-BE49-F238E27FC236}">
                  <a16:creationId xmlns:a16="http://schemas.microsoft.com/office/drawing/2014/main" id="{396685F7-CB67-05BC-0543-AAD0C630FC97}"/>
                </a:ext>
              </a:extLst>
            </p:cNvPr>
            <p:cNvSpPr txBox="1"/>
            <p:nvPr/>
          </p:nvSpPr>
          <p:spPr>
            <a:xfrm>
              <a:off x="0" y="2925022"/>
              <a:ext cx="12835920" cy="359072"/>
            </a:xfrm>
            <a:prstGeom prst="rect">
              <a:avLst/>
            </a:prstGeom>
          </p:spPr>
          <p:txBody>
            <a:bodyPr lIns="0" tIns="0" rIns="0" bIns="0" rtlCol="0" anchor="t">
              <a:spAutoFit/>
            </a:bodyPr>
            <a:lstStyle/>
            <a:p>
              <a:pPr marL="0" lvl="0" indent="0" algn="l">
                <a:lnSpc>
                  <a:spcPts val="2100"/>
                </a:lnSpc>
                <a:spcBef>
                  <a:spcPct val="0"/>
                </a:spcBef>
              </a:pPr>
              <a:r>
                <a:rPr lang="en-US" sz="2100" b="1">
                  <a:solidFill>
                    <a:srgbClr val="FFFFFF">
                      <a:alpha val="0"/>
                    </a:srgbClr>
                  </a:solidFill>
                  <a:latin typeface="Times New Roman" panose="02020603050405020304" pitchFamily="18" charset="0"/>
                  <a:ea typeface="Futura Medium"/>
                  <a:cs typeface="Times New Roman" panose="02020603050405020304" pitchFamily="18" charset="0"/>
                  <a:sym typeface="Futura Medium"/>
                </a:rPr>
                <a:t>Elaborate on your topic here.</a:t>
              </a:r>
            </a:p>
          </p:txBody>
        </p:sp>
        <p:sp>
          <p:nvSpPr>
            <p:cNvPr id="14" name="TextBox 14">
              <a:extLst>
                <a:ext uri="{FF2B5EF4-FFF2-40B4-BE49-F238E27FC236}">
                  <a16:creationId xmlns:a16="http://schemas.microsoft.com/office/drawing/2014/main" id="{8524803C-E546-9821-A2B3-670D3A9F5F1F}"/>
                </a:ext>
              </a:extLst>
            </p:cNvPr>
            <p:cNvSpPr txBox="1"/>
            <p:nvPr/>
          </p:nvSpPr>
          <p:spPr>
            <a:xfrm>
              <a:off x="0" y="3770842"/>
              <a:ext cx="12835920" cy="615553"/>
            </a:xfrm>
            <a:prstGeom prst="rect">
              <a:avLst/>
            </a:prstGeom>
          </p:spPr>
          <p:txBody>
            <a:bodyPr lIns="0" tIns="0" rIns="0" bIns="0" rtlCol="0" anchor="t">
              <a:spAutoFit/>
            </a:bodyPr>
            <a:lstStyle/>
            <a:p>
              <a:pPr marL="0" lvl="0" indent="0" algn="l">
                <a:lnSpc>
                  <a:spcPts val="3600"/>
                </a:lnSpc>
                <a:spcBef>
                  <a:spcPct val="0"/>
                </a:spcBef>
              </a:pPr>
              <a:r>
                <a:rPr lang="en-US" sz="3600" b="1">
                  <a:solidFill>
                    <a:srgbClr val="FFFFFF">
                      <a:alpha val="0"/>
                    </a:srgbClr>
                  </a:solidFill>
                  <a:latin typeface="Times New Roman" panose="02020603050405020304" pitchFamily="18" charset="0"/>
                  <a:ea typeface="Futura Medium"/>
                  <a:cs typeface="Times New Roman" panose="02020603050405020304" pitchFamily="18" charset="0"/>
                  <a:sym typeface="Futura Medium"/>
                </a:rPr>
                <a:t>About Us</a:t>
              </a:r>
            </a:p>
          </p:txBody>
        </p:sp>
        <p:sp>
          <p:nvSpPr>
            <p:cNvPr id="15" name="TextBox 15">
              <a:extLst>
                <a:ext uri="{FF2B5EF4-FFF2-40B4-BE49-F238E27FC236}">
                  <a16:creationId xmlns:a16="http://schemas.microsoft.com/office/drawing/2014/main" id="{2B37B5BC-B169-3A75-DBE7-BB246D356323}"/>
                </a:ext>
              </a:extLst>
            </p:cNvPr>
            <p:cNvSpPr txBox="1"/>
            <p:nvPr/>
          </p:nvSpPr>
          <p:spPr>
            <a:xfrm>
              <a:off x="0" y="4502360"/>
              <a:ext cx="12835920" cy="359072"/>
            </a:xfrm>
            <a:prstGeom prst="rect">
              <a:avLst/>
            </a:prstGeom>
          </p:spPr>
          <p:txBody>
            <a:bodyPr lIns="0" tIns="0" rIns="0" bIns="0" rtlCol="0" anchor="t">
              <a:spAutoFit/>
            </a:bodyPr>
            <a:lstStyle/>
            <a:p>
              <a:pPr marL="0" lvl="0" indent="0" algn="l">
                <a:lnSpc>
                  <a:spcPts val="2100"/>
                </a:lnSpc>
                <a:spcBef>
                  <a:spcPct val="0"/>
                </a:spcBef>
              </a:pPr>
              <a:r>
                <a:rPr lang="en-US" sz="2100" b="1">
                  <a:solidFill>
                    <a:srgbClr val="FFFFFF">
                      <a:alpha val="0"/>
                    </a:srgbClr>
                  </a:solidFill>
                  <a:latin typeface="Times New Roman" panose="02020603050405020304" pitchFamily="18" charset="0"/>
                  <a:ea typeface="Futura Medium"/>
                  <a:cs typeface="Times New Roman" panose="02020603050405020304" pitchFamily="18" charset="0"/>
                  <a:sym typeface="Futura Medium"/>
                </a:rPr>
                <a:t>Elaborate on your topic here.</a:t>
              </a:r>
            </a:p>
          </p:txBody>
        </p:sp>
        <p:sp>
          <p:nvSpPr>
            <p:cNvPr id="16" name="TextBox 16">
              <a:extLst>
                <a:ext uri="{FF2B5EF4-FFF2-40B4-BE49-F238E27FC236}">
                  <a16:creationId xmlns:a16="http://schemas.microsoft.com/office/drawing/2014/main" id="{7645D2C3-A719-6039-DF5E-9BCBEE323718}"/>
                </a:ext>
              </a:extLst>
            </p:cNvPr>
            <p:cNvSpPr txBox="1"/>
            <p:nvPr/>
          </p:nvSpPr>
          <p:spPr>
            <a:xfrm>
              <a:off x="0" y="5348180"/>
              <a:ext cx="12835920" cy="615553"/>
            </a:xfrm>
            <a:prstGeom prst="rect">
              <a:avLst/>
            </a:prstGeom>
          </p:spPr>
          <p:txBody>
            <a:bodyPr lIns="0" tIns="0" rIns="0" bIns="0" rtlCol="0" anchor="t">
              <a:spAutoFit/>
            </a:bodyPr>
            <a:lstStyle/>
            <a:p>
              <a:pPr marL="0" lvl="0" indent="0" algn="l">
                <a:lnSpc>
                  <a:spcPts val="3600"/>
                </a:lnSpc>
                <a:spcBef>
                  <a:spcPct val="0"/>
                </a:spcBef>
              </a:pPr>
              <a:r>
                <a:rPr lang="en-US" sz="3600" b="1">
                  <a:solidFill>
                    <a:srgbClr val="FFFFFF">
                      <a:alpha val="0"/>
                    </a:srgbClr>
                  </a:solidFill>
                  <a:latin typeface="Times New Roman" panose="02020603050405020304" pitchFamily="18" charset="0"/>
                  <a:ea typeface="Futura Medium"/>
                  <a:cs typeface="Times New Roman" panose="02020603050405020304" pitchFamily="18" charset="0"/>
                  <a:sym typeface="Futura Medium"/>
                </a:rPr>
                <a:t>Our Projects</a:t>
              </a:r>
            </a:p>
          </p:txBody>
        </p:sp>
        <p:sp>
          <p:nvSpPr>
            <p:cNvPr id="17" name="TextBox 17">
              <a:extLst>
                <a:ext uri="{FF2B5EF4-FFF2-40B4-BE49-F238E27FC236}">
                  <a16:creationId xmlns:a16="http://schemas.microsoft.com/office/drawing/2014/main" id="{FCA2F6D3-BDF5-A690-2000-0E7D75859F5D}"/>
                </a:ext>
              </a:extLst>
            </p:cNvPr>
            <p:cNvSpPr txBox="1"/>
            <p:nvPr/>
          </p:nvSpPr>
          <p:spPr>
            <a:xfrm>
              <a:off x="0" y="6079701"/>
              <a:ext cx="12835920" cy="359072"/>
            </a:xfrm>
            <a:prstGeom prst="rect">
              <a:avLst/>
            </a:prstGeom>
          </p:spPr>
          <p:txBody>
            <a:bodyPr lIns="0" tIns="0" rIns="0" bIns="0" rtlCol="0" anchor="t">
              <a:spAutoFit/>
            </a:bodyPr>
            <a:lstStyle/>
            <a:p>
              <a:pPr marL="0" lvl="0" indent="0" algn="l">
                <a:lnSpc>
                  <a:spcPts val="2100"/>
                </a:lnSpc>
                <a:spcBef>
                  <a:spcPct val="0"/>
                </a:spcBef>
              </a:pPr>
              <a:r>
                <a:rPr lang="en-US" sz="2100" b="1">
                  <a:solidFill>
                    <a:srgbClr val="FFFFFF">
                      <a:alpha val="0"/>
                    </a:srgbClr>
                  </a:solidFill>
                  <a:latin typeface="Times New Roman" panose="02020603050405020304" pitchFamily="18" charset="0"/>
                  <a:ea typeface="Futura Medium"/>
                  <a:cs typeface="Times New Roman" panose="02020603050405020304" pitchFamily="18" charset="0"/>
                  <a:sym typeface="Futura Medium"/>
                </a:rPr>
                <a:t>Elaborate on your topic here.</a:t>
              </a:r>
            </a:p>
          </p:txBody>
        </p:sp>
        <p:sp>
          <p:nvSpPr>
            <p:cNvPr id="18" name="TextBox 18">
              <a:extLst>
                <a:ext uri="{FF2B5EF4-FFF2-40B4-BE49-F238E27FC236}">
                  <a16:creationId xmlns:a16="http://schemas.microsoft.com/office/drawing/2014/main" id="{7141F703-0C5D-9714-2D38-634520232E02}"/>
                </a:ext>
              </a:extLst>
            </p:cNvPr>
            <p:cNvSpPr txBox="1"/>
            <p:nvPr/>
          </p:nvSpPr>
          <p:spPr>
            <a:xfrm>
              <a:off x="0" y="6925521"/>
              <a:ext cx="12835920" cy="615553"/>
            </a:xfrm>
            <a:prstGeom prst="rect">
              <a:avLst/>
            </a:prstGeom>
          </p:spPr>
          <p:txBody>
            <a:bodyPr lIns="0" tIns="0" rIns="0" bIns="0" rtlCol="0" anchor="t">
              <a:spAutoFit/>
            </a:bodyPr>
            <a:lstStyle/>
            <a:p>
              <a:pPr marL="0" lvl="0" indent="0" algn="l">
                <a:lnSpc>
                  <a:spcPts val="3600"/>
                </a:lnSpc>
                <a:spcBef>
                  <a:spcPct val="0"/>
                </a:spcBef>
              </a:pPr>
              <a:r>
                <a:rPr lang="en-US" sz="3600" b="1">
                  <a:solidFill>
                    <a:srgbClr val="FFFFFF">
                      <a:alpha val="0"/>
                    </a:srgbClr>
                  </a:solidFill>
                  <a:latin typeface="Times New Roman" panose="02020603050405020304" pitchFamily="18" charset="0"/>
                  <a:ea typeface="Futura Medium"/>
                  <a:cs typeface="Times New Roman" panose="02020603050405020304" pitchFamily="18" charset="0"/>
                  <a:sym typeface="Futura Medium"/>
                </a:rPr>
                <a:t>Chapter Title</a:t>
              </a:r>
            </a:p>
          </p:txBody>
        </p:sp>
        <p:sp>
          <p:nvSpPr>
            <p:cNvPr id="19" name="TextBox 19">
              <a:extLst>
                <a:ext uri="{FF2B5EF4-FFF2-40B4-BE49-F238E27FC236}">
                  <a16:creationId xmlns:a16="http://schemas.microsoft.com/office/drawing/2014/main" id="{7A5432EB-1ED6-DE1A-BC4A-B9A4844FAF43}"/>
                </a:ext>
              </a:extLst>
            </p:cNvPr>
            <p:cNvSpPr txBox="1"/>
            <p:nvPr/>
          </p:nvSpPr>
          <p:spPr>
            <a:xfrm>
              <a:off x="0" y="7657041"/>
              <a:ext cx="12835920" cy="359072"/>
            </a:xfrm>
            <a:prstGeom prst="rect">
              <a:avLst/>
            </a:prstGeom>
          </p:spPr>
          <p:txBody>
            <a:bodyPr lIns="0" tIns="0" rIns="0" bIns="0" rtlCol="0" anchor="t">
              <a:spAutoFit/>
            </a:bodyPr>
            <a:lstStyle/>
            <a:p>
              <a:pPr marL="0" lvl="0" indent="0" algn="l">
                <a:lnSpc>
                  <a:spcPts val="2100"/>
                </a:lnSpc>
                <a:spcBef>
                  <a:spcPct val="0"/>
                </a:spcBef>
              </a:pPr>
              <a:r>
                <a:rPr lang="en-US" sz="2100" b="1">
                  <a:solidFill>
                    <a:srgbClr val="FFFFFF">
                      <a:alpha val="0"/>
                    </a:srgbClr>
                  </a:solidFill>
                  <a:latin typeface="Times New Roman" panose="02020603050405020304" pitchFamily="18" charset="0"/>
                  <a:ea typeface="Futura Medium"/>
                  <a:cs typeface="Times New Roman" panose="02020603050405020304" pitchFamily="18" charset="0"/>
                  <a:sym typeface="Futura Medium"/>
                </a:rPr>
                <a:t>Elaborate on your topic here.</a:t>
              </a:r>
            </a:p>
          </p:txBody>
        </p:sp>
      </p:grpSp>
      <p:sp>
        <p:nvSpPr>
          <p:cNvPr id="26" name="TextBox 26">
            <a:extLst>
              <a:ext uri="{FF2B5EF4-FFF2-40B4-BE49-F238E27FC236}">
                <a16:creationId xmlns:a16="http://schemas.microsoft.com/office/drawing/2014/main" id="{DB2D533A-03ED-E35F-5026-34E479DE6DBE}"/>
              </a:ext>
            </a:extLst>
          </p:cNvPr>
          <p:cNvSpPr txBox="1"/>
          <p:nvPr/>
        </p:nvSpPr>
        <p:spPr>
          <a:xfrm>
            <a:off x="11445758" y="-767290"/>
            <a:ext cx="5693147" cy="2010166"/>
          </a:xfrm>
          <a:prstGeom prst="rect">
            <a:avLst/>
          </a:prstGeom>
        </p:spPr>
        <p:txBody>
          <a:bodyPr wrap="square" lIns="0" tIns="0" rIns="0" bIns="0" rtlCol="0" anchor="t">
            <a:spAutoFit/>
          </a:bodyPr>
          <a:lstStyle/>
          <a:p>
            <a:pPr algn="ctr">
              <a:lnSpc>
                <a:spcPts val="18429"/>
              </a:lnSpc>
              <a:spcBef>
                <a:spcPct val="0"/>
              </a:spcBef>
            </a:pPr>
            <a:r>
              <a:rPr lang="vi-VN" sz="8000" spc="-774" dirty="0">
                <a:solidFill>
                  <a:srgbClr val="FFFFFF"/>
                </a:solidFill>
                <a:latin typeface="Times New Roman" panose="02020603050405020304" pitchFamily="18" charset="0"/>
                <a:ea typeface="Futura"/>
                <a:cs typeface="Times New Roman" panose="02020603050405020304" pitchFamily="18" charset="0"/>
                <a:sym typeface="Futura"/>
              </a:rPr>
              <a:t>Mục tiêu</a:t>
            </a:r>
            <a:r>
              <a:rPr lang="en-US" sz="8000" spc="-774" dirty="0">
                <a:solidFill>
                  <a:srgbClr val="FFFFFF"/>
                </a:solidFill>
                <a:latin typeface="Times New Roman" panose="02020603050405020304" pitchFamily="18" charset="0"/>
                <a:ea typeface="Futura"/>
                <a:cs typeface="Times New Roman" panose="02020603050405020304" pitchFamily="18" charset="0"/>
                <a:sym typeface="Futura"/>
              </a:rPr>
              <a:t> </a:t>
            </a:r>
            <a:r>
              <a:rPr lang="vi-VN" sz="8000" spc="-774" dirty="0">
                <a:solidFill>
                  <a:srgbClr val="FFFFFF"/>
                </a:solidFill>
                <a:latin typeface="Times New Roman" panose="02020603050405020304" pitchFamily="18" charset="0"/>
                <a:ea typeface="Futura"/>
                <a:cs typeface="Times New Roman" panose="02020603050405020304" pitchFamily="18" charset="0"/>
                <a:sym typeface="Futura"/>
              </a:rPr>
              <a:t>đồ án </a:t>
            </a:r>
            <a:endParaRPr lang="en-US" sz="8000" spc="-774" dirty="0">
              <a:solidFill>
                <a:srgbClr val="FFFFFF"/>
              </a:solidFill>
              <a:latin typeface="Times New Roman" panose="02020603050405020304" pitchFamily="18" charset="0"/>
              <a:ea typeface="Futura"/>
              <a:cs typeface="Times New Roman" panose="02020603050405020304" pitchFamily="18" charset="0"/>
              <a:sym typeface="Futura"/>
            </a:endParaRPr>
          </a:p>
        </p:txBody>
      </p:sp>
      <p:sp>
        <p:nvSpPr>
          <p:cNvPr id="31" name="TextBox 30">
            <a:extLst>
              <a:ext uri="{FF2B5EF4-FFF2-40B4-BE49-F238E27FC236}">
                <a16:creationId xmlns:a16="http://schemas.microsoft.com/office/drawing/2014/main" id="{31061C33-4F6C-10BE-658D-7C643A7E84AB}"/>
              </a:ext>
            </a:extLst>
          </p:cNvPr>
          <p:cNvSpPr txBox="1"/>
          <p:nvPr/>
        </p:nvSpPr>
        <p:spPr>
          <a:xfrm>
            <a:off x="10462981" y="1932768"/>
            <a:ext cx="7305041" cy="4524315"/>
          </a:xfrm>
          <a:prstGeom prst="rect">
            <a:avLst/>
          </a:prstGeom>
          <a:noFill/>
        </p:spPr>
        <p:txBody>
          <a:bodyPr wrap="square" rtlCol="0">
            <a:spAutoFit/>
          </a:bodyPr>
          <a:lstStyle/>
          <a:p>
            <a:pPr marL="457200" indent="-457200" algn="just">
              <a:buFont typeface="Arial" panose="020B0604020202020204" pitchFamily="34" charset="0"/>
              <a:buChar char="•"/>
            </a:pPr>
            <a:r>
              <a:rPr lang="vi-VN" sz="3600" dirty="0">
                <a:solidFill>
                  <a:schemeClr val="bg1"/>
                </a:solidFill>
                <a:latin typeface="Times New Roman" panose="02020603050405020304" pitchFamily="18" charset="0"/>
                <a:cs typeface="Times New Roman" panose="02020603050405020304" pitchFamily="18" charset="0"/>
              </a:rPr>
              <a:t>Xây dựng một hệ thống nhận diện cảm xúc thông qua gương mặt với dữ liệu là hình ảnh </a:t>
            </a:r>
          </a:p>
          <a:p>
            <a:pPr marL="457200" indent="-457200" algn="just">
              <a:buFont typeface="Arial" panose="020B0604020202020204" pitchFamily="34" charset="0"/>
              <a:buChar char="•"/>
            </a:pPr>
            <a:endParaRPr lang="vi-VN" sz="3600" dirty="0">
              <a:solidFill>
                <a:schemeClr val="bg1"/>
              </a:solidFill>
              <a:latin typeface="Times New Roman" panose="02020603050405020304" pitchFamily="18" charset="0"/>
              <a:cs typeface="Times New Roman" panose="02020603050405020304" pitchFamily="18" charset="0"/>
            </a:endParaRPr>
          </a:p>
          <a:p>
            <a:pPr marL="457200" indent="-457200" algn="just">
              <a:buFont typeface="Arial" panose="020B0604020202020204" pitchFamily="34" charset="0"/>
              <a:buChar char="•"/>
            </a:pPr>
            <a:r>
              <a:rPr lang="vi-VN" sz="3600" dirty="0">
                <a:solidFill>
                  <a:schemeClr val="bg1"/>
                </a:solidFill>
                <a:latin typeface="Times New Roman" panose="02020603050405020304" pitchFamily="18" charset="0"/>
                <a:cs typeface="Times New Roman" panose="02020603050405020304" pitchFamily="18" charset="0"/>
              </a:rPr>
              <a:t>Hệ thông nhận diện sử dụng model build trên kaggle và sử dụng thư viện opencv để nhận diện khuôn mặt</a:t>
            </a:r>
          </a:p>
        </p:txBody>
      </p:sp>
      <p:sp>
        <p:nvSpPr>
          <p:cNvPr id="35" name="Freeform 9">
            <a:extLst>
              <a:ext uri="{FF2B5EF4-FFF2-40B4-BE49-F238E27FC236}">
                <a16:creationId xmlns:a16="http://schemas.microsoft.com/office/drawing/2014/main" id="{19C3388B-A6F8-BCAC-754B-155A957E56CF}"/>
              </a:ext>
            </a:extLst>
          </p:cNvPr>
          <p:cNvSpPr/>
          <p:nvPr/>
        </p:nvSpPr>
        <p:spPr>
          <a:xfrm>
            <a:off x="18249900" y="-2305023"/>
            <a:ext cx="12262478" cy="13720255"/>
          </a:xfrm>
          <a:custGeom>
            <a:avLst/>
            <a:gdLst/>
            <a:ahLst/>
            <a:cxnLst/>
            <a:rect l="l" t="t" r="r" b="b"/>
            <a:pathLst>
              <a:path w="12262478" h="13720255">
                <a:moveTo>
                  <a:pt x="0" y="0"/>
                </a:moveTo>
                <a:lnTo>
                  <a:pt x="12262478" y="0"/>
                </a:lnTo>
                <a:lnTo>
                  <a:pt x="12262478" y="13720254"/>
                </a:lnTo>
                <a:lnTo>
                  <a:pt x="0" y="13720254"/>
                </a:lnTo>
                <a:lnTo>
                  <a:pt x="0" y="0"/>
                </a:lnTo>
                <a:close/>
              </a:path>
            </a:pathLst>
          </a:custGeom>
          <a:blipFill>
            <a:blip r:embed="rId5"/>
            <a:stretch>
              <a:fillRect/>
            </a:stretch>
          </a:blipFill>
        </p:spPr>
        <p:txBody>
          <a:bodyPr/>
          <a:lstStyle/>
          <a:p>
            <a:endParaRPr lang="en-US"/>
          </a:p>
        </p:txBody>
      </p:sp>
      <p:sp>
        <p:nvSpPr>
          <p:cNvPr id="36" name="TextBox 35">
            <a:extLst>
              <a:ext uri="{FF2B5EF4-FFF2-40B4-BE49-F238E27FC236}">
                <a16:creationId xmlns:a16="http://schemas.microsoft.com/office/drawing/2014/main" id="{76F9A2D0-7BAB-8DEE-2010-F7FC9071AF4B}"/>
              </a:ext>
            </a:extLst>
          </p:cNvPr>
          <p:cNvSpPr txBox="1"/>
          <p:nvPr/>
        </p:nvSpPr>
        <p:spPr>
          <a:xfrm>
            <a:off x="18973440" y="577586"/>
            <a:ext cx="7506417" cy="1938992"/>
          </a:xfrm>
          <a:prstGeom prst="rect">
            <a:avLst/>
          </a:prstGeom>
          <a:noFill/>
        </p:spPr>
        <p:txBody>
          <a:bodyPr wrap="square" rtlCol="0">
            <a:spAutoFit/>
          </a:bodyPr>
          <a:lstStyle/>
          <a:p>
            <a:pPr marL="342900" indent="-342900">
              <a:buAutoNum type="arabicPeriod"/>
            </a:pPr>
            <a:r>
              <a:rPr lang="vi-VN" sz="2000" b="1" dirty="0">
                <a:solidFill>
                  <a:schemeClr val="bg1"/>
                </a:solidFill>
                <a:latin typeface="Times New Roman" panose="02020603050405020304" pitchFamily="18" charset="0"/>
                <a:cs typeface="Times New Roman" panose="02020603050405020304" pitchFamily="18" charset="0"/>
              </a:rPr>
              <a:t>Thu thập dữ liệu hình ảnh</a:t>
            </a:r>
          </a:p>
          <a:p>
            <a:endParaRPr lang="vi-VN" sz="2000" b="1" dirty="0">
              <a:solidFill>
                <a:schemeClr val="bg1"/>
              </a:solidFill>
              <a:latin typeface="Times New Roman" panose="02020603050405020304" pitchFamily="18" charset="0"/>
              <a:cs typeface="Times New Roman" panose="02020603050405020304" pitchFamily="18" charset="0"/>
            </a:endParaRPr>
          </a:p>
          <a:p>
            <a:r>
              <a:rPr lang="vi-VN" sz="2000" b="1" dirty="0">
                <a:solidFill>
                  <a:schemeClr val="bg1"/>
                </a:solidFill>
                <a:latin typeface="Times New Roman" panose="02020603050405020304" pitchFamily="18" charset="0"/>
                <a:cs typeface="Times New Roman" panose="02020603050405020304" pitchFamily="18" charset="0"/>
              </a:rPr>
              <a:t>Video trực tiếp hoặc hình ảnh tĩnh</a:t>
            </a:r>
            <a:r>
              <a:rPr lang="vi-VN" sz="2000" dirty="0">
                <a:solidFill>
                  <a:schemeClr val="bg1"/>
                </a:solidFill>
                <a:latin typeface="Times New Roman" panose="02020603050405020304" pitchFamily="18" charset="0"/>
                <a:cs typeface="Times New Roman" panose="02020603050405020304" pitchFamily="18" charset="0"/>
              </a:rPr>
              <a:t>: Dữ liệu có thể ở dạng video (cho các biểu cảm thay đổi theo thời gian) hoặc hình ảnh tĩnh để nhận diện cảm xúc tức thời.</a:t>
            </a:r>
          </a:p>
          <a:p>
            <a:endParaRPr lang="en-US" sz="2000" dirty="0">
              <a:solidFill>
                <a:schemeClr val="bg1"/>
              </a:solidFill>
              <a:latin typeface="Times New Roman" panose="02020603050405020304" pitchFamily="18" charset="0"/>
              <a:cs typeface="Times New Roman" panose="02020603050405020304" pitchFamily="18" charset="0"/>
            </a:endParaRPr>
          </a:p>
        </p:txBody>
      </p:sp>
      <p:sp>
        <p:nvSpPr>
          <p:cNvPr id="37" name="TextBox 36">
            <a:extLst>
              <a:ext uri="{FF2B5EF4-FFF2-40B4-BE49-F238E27FC236}">
                <a16:creationId xmlns:a16="http://schemas.microsoft.com/office/drawing/2014/main" id="{DCE78C1C-F50A-3D09-2F60-B59677E932E8}"/>
              </a:ext>
            </a:extLst>
          </p:cNvPr>
          <p:cNvSpPr txBox="1"/>
          <p:nvPr/>
        </p:nvSpPr>
        <p:spPr>
          <a:xfrm>
            <a:off x="19046533" y="2309106"/>
            <a:ext cx="7514455" cy="3477875"/>
          </a:xfrm>
          <a:prstGeom prst="rect">
            <a:avLst/>
          </a:prstGeom>
          <a:noFill/>
        </p:spPr>
        <p:txBody>
          <a:bodyPr wrap="square" rtlCol="0">
            <a:spAutoFit/>
          </a:bodyPr>
          <a:lstStyle/>
          <a:p>
            <a:r>
              <a:rPr lang="vi-VN" sz="2000" b="1" dirty="0">
                <a:solidFill>
                  <a:schemeClr val="bg1"/>
                </a:solidFill>
                <a:latin typeface="Times New Roman" panose="02020603050405020304" pitchFamily="18" charset="0"/>
                <a:cs typeface="Times New Roman" panose="02020603050405020304" pitchFamily="18" charset="0"/>
              </a:rPr>
              <a:t>2. Xử lý hình ảnh</a:t>
            </a:r>
          </a:p>
          <a:p>
            <a:pPr>
              <a:buFont typeface="Arial" panose="020B0604020202020204" pitchFamily="34" charset="0"/>
              <a:buChar char="•"/>
            </a:pPr>
            <a:r>
              <a:rPr lang="vi-VN" sz="2000" b="1" dirty="0">
                <a:solidFill>
                  <a:schemeClr val="bg1"/>
                </a:solidFill>
                <a:latin typeface="Times New Roman" panose="02020603050405020304" pitchFamily="18" charset="0"/>
                <a:cs typeface="Times New Roman" panose="02020603050405020304" pitchFamily="18" charset="0"/>
              </a:rPr>
              <a:t>Phát hiện khuôn mặt</a:t>
            </a:r>
            <a:r>
              <a:rPr lang="vi-VN" sz="2000" dirty="0">
                <a:solidFill>
                  <a:schemeClr val="bg1"/>
                </a:solidFill>
                <a:latin typeface="Times New Roman" panose="02020603050405020304" pitchFamily="18" charset="0"/>
                <a:cs typeface="Times New Roman" panose="02020603050405020304" pitchFamily="18" charset="0"/>
              </a:rPr>
              <a:t>: Sử dụng các thuật toán nhận diện khuôn mặt để xác định khu vực chứa khuôn mặt trong khung hình. Các phương pháp phổ biến bao gồm các thuật toán như Haar Cascades, HOG (Histogram of Oriented Gradients), hoặc các mô hình deep learning như MTCNN (Multi-task Cascaded Convolutional Networks).</a:t>
            </a:r>
          </a:p>
          <a:p>
            <a:endParaRPr lang="vi-VN" sz="2000" dirty="0">
              <a:solidFill>
                <a:schemeClr val="bg1"/>
              </a:solidFill>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vi-VN" sz="2000" b="1" dirty="0">
                <a:solidFill>
                  <a:schemeClr val="bg1"/>
                </a:solidFill>
                <a:latin typeface="Times New Roman" panose="02020603050405020304" pitchFamily="18" charset="0"/>
                <a:cs typeface="Times New Roman" panose="02020603050405020304" pitchFamily="18" charset="0"/>
              </a:rPr>
              <a:t>Định vị điểm đặc trưng</a:t>
            </a:r>
            <a:r>
              <a:rPr lang="vi-VN" sz="2000" dirty="0">
                <a:solidFill>
                  <a:schemeClr val="bg1"/>
                </a:solidFill>
                <a:latin typeface="Times New Roman" panose="02020603050405020304" pitchFamily="18" charset="0"/>
                <a:cs typeface="Times New Roman" panose="02020603050405020304" pitchFamily="18" charset="0"/>
              </a:rPr>
              <a:t>: Các điểm đặc trưng (landmarks) trên gương mặt như mắt, mũi, miệng, và chân mày được định vị để theo dõi biểu cảm chính xác hơn.</a:t>
            </a:r>
          </a:p>
          <a:p>
            <a:endParaRPr lang="en-US" sz="2000" dirty="0">
              <a:solidFill>
                <a:schemeClr val="bg1"/>
              </a:solidFill>
              <a:latin typeface="Times New Roman" panose="02020603050405020304" pitchFamily="18" charset="0"/>
              <a:cs typeface="Times New Roman" panose="02020603050405020304" pitchFamily="18" charset="0"/>
            </a:endParaRPr>
          </a:p>
        </p:txBody>
      </p:sp>
      <p:sp>
        <p:nvSpPr>
          <p:cNvPr id="38" name="TextBox 37">
            <a:extLst>
              <a:ext uri="{FF2B5EF4-FFF2-40B4-BE49-F238E27FC236}">
                <a16:creationId xmlns:a16="http://schemas.microsoft.com/office/drawing/2014/main" id="{FCEA7B02-DD05-FCB1-4CD4-B00D3568349A}"/>
              </a:ext>
            </a:extLst>
          </p:cNvPr>
          <p:cNvSpPr txBox="1"/>
          <p:nvPr/>
        </p:nvSpPr>
        <p:spPr>
          <a:xfrm>
            <a:off x="18973440" y="5720189"/>
            <a:ext cx="7514455" cy="4985980"/>
          </a:xfrm>
          <a:prstGeom prst="rect">
            <a:avLst/>
          </a:prstGeom>
          <a:noFill/>
        </p:spPr>
        <p:txBody>
          <a:bodyPr wrap="square" rtlCol="0">
            <a:spAutoFit/>
          </a:bodyPr>
          <a:lstStyle/>
          <a:p>
            <a:r>
              <a:rPr lang="vi-VN" sz="2000" b="1" dirty="0">
                <a:solidFill>
                  <a:schemeClr val="bg1"/>
                </a:solidFill>
                <a:latin typeface="Times New Roman" panose="02020603050405020304" pitchFamily="18" charset="0"/>
                <a:cs typeface="Times New Roman" panose="02020603050405020304" pitchFamily="18" charset="0"/>
              </a:rPr>
              <a:t>3. Phân tích cảm xúc</a:t>
            </a:r>
          </a:p>
          <a:p>
            <a:pPr>
              <a:buFont typeface="Arial" panose="020B0604020202020204" pitchFamily="34" charset="0"/>
              <a:buChar char="•"/>
            </a:pPr>
            <a:r>
              <a:rPr lang="vi-VN" sz="2000" b="1" dirty="0">
                <a:solidFill>
                  <a:schemeClr val="bg1"/>
                </a:solidFill>
                <a:latin typeface="Times New Roman" panose="02020603050405020304" pitchFamily="18" charset="0"/>
                <a:cs typeface="Times New Roman" panose="02020603050405020304" pitchFamily="18" charset="0"/>
              </a:rPr>
              <a:t>Nhận diện biểu cảm gương mặt</a:t>
            </a:r>
            <a:r>
              <a:rPr lang="vi-VN" sz="2000" dirty="0">
                <a:solidFill>
                  <a:schemeClr val="bg1"/>
                </a:solidFill>
                <a:latin typeface="Times New Roman" panose="02020603050405020304" pitchFamily="18" charset="0"/>
                <a:cs typeface="Times New Roman" panose="02020603050405020304" pitchFamily="18" charset="0"/>
              </a:rPr>
              <a:t>: Các mô hình machine learning và deep learning, chẳng hạn như CNN (Convolutional Neural Network), được sử dụng để nhận diện các biểu cảm như </a:t>
            </a:r>
            <a:r>
              <a:rPr lang="vi-VN" sz="2000" i="1" dirty="0">
                <a:solidFill>
                  <a:schemeClr val="bg1"/>
                </a:solidFill>
                <a:latin typeface="Times New Roman" panose="02020603050405020304" pitchFamily="18" charset="0"/>
                <a:cs typeface="Times New Roman" panose="02020603050405020304" pitchFamily="18" charset="0"/>
              </a:rPr>
              <a:t>vui vẻ</a:t>
            </a:r>
            <a:r>
              <a:rPr lang="vi-VN" sz="2000" dirty="0">
                <a:solidFill>
                  <a:schemeClr val="bg1"/>
                </a:solidFill>
                <a:latin typeface="Times New Roman" panose="02020603050405020304" pitchFamily="18" charset="0"/>
                <a:cs typeface="Times New Roman" panose="02020603050405020304" pitchFamily="18" charset="0"/>
              </a:rPr>
              <a:t>, </a:t>
            </a:r>
            <a:r>
              <a:rPr lang="vi-VN" sz="2000" i="1" dirty="0">
                <a:solidFill>
                  <a:schemeClr val="bg1"/>
                </a:solidFill>
                <a:latin typeface="Times New Roman" panose="02020603050405020304" pitchFamily="18" charset="0"/>
                <a:cs typeface="Times New Roman" panose="02020603050405020304" pitchFamily="18" charset="0"/>
              </a:rPr>
              <a:t>buồn bã</a:t>
            </a:r>
            <a:r>
              <a:rPr lang="vi-VN" sz="2000" dirty="0">
                <a:solidFill>
                  <a:schemeClr val="bg1"/>
                </a:solidFill>
                <a:latin typeface="Times New Roman" panose="02020603050405020304" pitchFamily="18" charset="0"/>
                <a:cs typeface="Times New Roman" panose="02020603050405020304" pitchFamily="18" charset="0"/>
              </a:rPr>
              <a:t>, </a:t>
            </a:r>
            <a:r>
              <a:rPr lang="vi-VN" sz="2000" i="1" dirty="0">
                <a:solidFill>
                  <a:schemeClr val="bg1"/>
                </a:solidFill>
                <a:latin typeface="Times New Roman" panose="02020603050405020304" pitchFamily="18" charset="0"/>
                <a:cs typeface="Times New Roman" panose="02020603050405020304" pitchFamily="18" charset="0"/>
              </a:rPr>
              <a:t>ngạc nhiên</a:t>
            </a:r>
            <a:r>
              <a:rPr lang="vi-VN" sz="2000" dirty="0">
                <a:solidFill>
                  <a:schemeClr val="bg1"/>
                </a:solidFill>
                <a:latin typeface="Times New Roman" panose="02020603050405020304" pitchFamily="18" charset="0"/>
                <a:cs typeface="Times New Roman" panose="02020603050405020304" pitchFamily="18" charset="0"/>
              </a:rPr>
              <a:t>, </a:t>
            </a:r>
            <a:r>
              <a:rPr lang="vi-VN" sz="2000" i="1" dirty="0">
                <a:solidFill>
                  <a:schemeClr val="bg1"/>
                </a:solidFill>
                <a:latin typeface="Times New Roman" panose="02020603050405020304" pitchFamily="18" charset="0"/>
                <a:cs typeface="Times New Roman" panose="02020603050405020304" pitchFamily="18" charset="0"/>
              </a:rPr>
              <a:t>giận dữ</a:t>
            </a:r>
            <a:r>
              <a:rPr lang="vi-VN" sz="2000" dirty="0">
                <a:solidFill>
                  <a:schemeClr val="bg1"/>
                </a:solidFill>
                <a:latin typeface="Times New Roman" panose="02020603050405020304" pitchFamily="18" charset="0"/>
                <a:cs typeface="Times New Roman" panose="02020603050405020304" pitchFamily="18" charset="0"/>
              </a:rPr>
              <a:t>, </a:t>
            </a:r>
            <a:r>
              <a:rPr lang="vi-VN" sz="2000" i="1" dirty="0">
                <a:solidFill>
                  <a:schemeClr val="bg1"/>
                </a:solidFill>
                <a:latin typeface="Times New Roman" panose="02020603050405020304" pitchFamily="18" charset="0"/>
                <a:cs typeface="Times New Roman" panose="02020603050405020304" pitchFamily="18" charset="0"/>
              </a:rPr>
              <a:t>sợ hãi</a:t>
            </a:r>
            <a:r>
              <a:rPr lang="vi-VN" sz="2000" dirty="0">
                <a:solidFill>
                  <a:schemeClr val="bg1"/>
                </a:solidFill>
                <a:latin typeface="Times New Roman" panose="02020603050405020304" pitchFamily="18" charset="0"/>
                <a:cs typeface="Times New Roman" panose="02020603050405020304" pitchFamily="18" charset="0"/>
              </a:rPr>
              <a:t>, </a:t>
            </a:r>
            <a:r>
              <a:rPr lang="vi-VN" sz="2000" i="1" dirty="0">
                <a:solidFill>
                  <a:schemeClr val="bg1"/>
                </a:solidFill>
                <a:latin typeface="Times New Roman" panose="02020603050405020304" pitchFamily="18" charset="0"/>
                <a:cs typeface="Times New Roman" panose="02020603050405020304" pitchFamily="18" charset="0"/>
              </a:rPr>
              <a:t>chán nản</a:t>
            </a:r>
            <a:r>
              <a:rPr lang="vi-VN" sz="2000" dirty="0">
                <a:solidFill>
                  <a:schemeClr val="bg1"/>
                </a:solidFill>
                <a:latin typeface="Times New Roman" panose="02020603050405020304" pitchFamily="18" charset="0"/>
                <a:cs typeface="Times New Roman" panose="02020603050405020304" pitchFamily="18" charset="0"/>
              </a:rPr>
              <a:t> hoặc </a:t>
            </a:r>
            <a:r>
              <a:rPr lang="vi-VN" sz="2000" i="1" dirty="0">
                <a:solidFill>
                  <a:schemeClr val="bg1"/>
                </a:solidFill>
                <a:latin typeface="Times New Roman" panose="02020603050405020304" pitchFamily="18" charset="0"/>
                <a:cs typeface="Times New Roman" panose="02020603050405020304" pitchFamily="18" charset="0"/>
              </a:rPr>
              <a:t>trung lập</a:t>
            </a:r>
            <a:r>
              <a:rPr lang="vi-VN" sz="2000" dirty="0">
                <a:solidFill>
                  <a:schemeClr val="bg1"/>
                </a:solidFill>
                <a:latin typeface="Times New Roman" panose="02020603050405020304" pitchFamily="18" charset="0"/>
                <a:cs typeface="Times New Roman" panose="02020603050405020304" pitchFamily="18" charset="0"/>
              </a:rPr>
              <a:t>.</a:t>
            </a:r>
          </a:p>
          <a:p>
            <a:pPr>
              <a:buFont typeface="Arial" panose="020B0604020202020204" pitchFamily="34" charset="0"/>
              <a:buChar char="•"/>
            </a:pPr>
            <a:r>
              <a:rPr lang="vi-VN" sz="2000" b="1" dirty="0">
                <a:solidFill>
                  <a:schemeClr val="bg1"/>
                </a:solidFill>
                <a:latin typeface="Times New Roman" panose="02020603050405020304" pitchFamily="18" charset="0"/>
                <a:cs typeface="Times New Roman" panose="02020603050405020304" pitchFamily="18" charset="0"/>
              </a:rPr>
              <a:t>Các đặc trưng biểu cảm</a:t>
            </a:r>
            <a:r>
              <a:rPr lang="vi-VN" sz="2000" dirty="0">
                <a:solidFill>
                  <a:schemeClr val="bg1"/>
                </a:solidFill>
                <a:latin typeface="Times New Roman" panose="02020603050405020304" pitchFamily="18" charset="0"/>
                <a:cs typeface="Times New Roman" panose="02020603050405020304" pitchFamily="18" charset="0"/>
              </a:rPr>
              <a:t>: Mỗi cảm xúc có các đặc trưng khác nhau, ví dụ:</a:t>
            </a:r>
          </a:p>
          <a:p>
            <a:pPr marL="742950" lvl="1" indent="-285750">
              <a:buFont typeface="Arial" panose="020B0604020202020204" pitchFamily="34" charset="0"/>
              <a:buChar char="•"/>
            </a:pPr>
            <a:r>
              <a:rPr lang="vi-VN" sz="2000" b="1" dirty="0">
                <a:solidFill>
                  <a:schemeClr val="bg1"/>
                </a:solidFill>
                <a:latin typeface="Times New Roman" panose="02020603050405020304" pitchFamily="18" charset="0"/>
                <a:cs typeface="Times New Roman" panose="02020603050405020304" pitchFamily="18" charset="0"/>
              </a:rPr>
              <a:t>Vui vẻ</a:t>
            </a:r>
            <a:r>
              <a:rPr lang="vi-VN" sz="2000" dirty="0">
                <a:solidFill>
                  <a:schemeClr val="bg1"/>
                </a:solidFill>
                <a:latin typeface="Times New Roman" panose="02020603050405020304" pitchFamily="18" charset="0"/>
                <a:cs typeface="Times New Roman" panose="02020603050405020304" pitchFamily="18" charset="0"/>
              </a:rPr>
              <a:t>: Miệng mỉm cười, mắt có xu hướng nheo lại.</a:t>
            </a:r>
          </a:p>
          <a:p>
            <a:pPr marL="742950" lvl="1" indent="-285750">
              <a:buFont typeface="Arial" panose="020B0604020202020204" pitchFamily="34" charset="0"/>
              <a:buChar char="•"/>
            </a:pPr>
            <a:r>
              <a:rPr lang="vi-VN" sz="2000" b="1" dirty="0">
                <a:solidFill>
                  <a:schemeClr val="bg1"/>
                </a:solidFill>
                <a:latin typeface="Times New Roman" panose="02020603050405020304" pitchFamily="18" charset="0"/>
                <a:cs typeface="Times New Roman" panose="02020603050405020304" pitchFamily="18" charset="0"/>
              </a:rPr>
              <a:t>Buồn bã</a:t>
            </a:r>
            <a:r>
              <a:rPr lang="vi-VN" sz="2000" dirty="0">
                <a:solidFill>
                  <a:schemeClr val="bg1"/>
                </a:solidFill>
                <a:latin typeface="Times New Roman" panose="02020603050405020304" pitchFamily="18" charset="0"/>
                <a:cs typeface="Times New Roman" panose="02020603050405020304" pitchFamily="18" charset="0"/>
              </a:rPr>
              <a:t>: Khóe miệng trùng xuống, ánh mắt kém rạng rỡ.</a:t>
            </a:r>
          </a:p>
          <a:p>
            <a:pPr marL="742950" lvl="1" indent="-285750">
              <a:buFont typeface="Arial" panose="020B0604020202020204" pitchFamily="34" charset="0"/>
              <a:buChar char="•"/>
            </a:pPr>
            <a:r>
              <a:rPr lang="vi-VN" sz="2000" b="1" dirty="0">
                <a:solidFill>
                  <a:schemeClr val="bg1"/>
                </a:solidFill>
                <a:latin typeface="Times New Roman" panose="02020603050405020304" pitchFamily="18" charset="0"/>
                <a:cs typeface="Times New Roman" panose="02020603050405020304" pitchFamily="18" charset="0"/>
              </a:rPr>
              <a:t>Giận dữ</a:t>
            </a:r>
            <a:r>
              <a:rPr lang="vi-VN" sz="2000" dirty="0">
                <a:solidFill>
                  <a:schemeClr val="bg1"/>
                </a:solidFill>
                <a:latin typeface="Times New Roman" panose="02020603050405020304" pitchFamily="18" charset="0"/>
                <a:cs typeface="Times New Roman" panose="02020603050405020304" pitchFamily="18" charset="0"/>
              </a:rPr>
              <a:t>: Chân mày hạ xuống, môi có xu hướng mím chặt.</a:t>
            </a:r>
          </a:p>
          <a:p>
            <a:pPr marL="742950" lvl="1" indent="-285750">
              <a:buFont typeface="Arial" panose="020B0604020202020204" pitchFamily="34" charset="0"/>
              <a:buChar char="•"/>
            </a:pPr>
            <a:r>
              <a:rPr lang="vi-VN" sz="2000" b="1" dirty="0">
                <a:solidFill>
                  <a:schemeClr val="bg1"/>
                </a:solidFill>
                <a:latin typeface="Times New Roman" panose="02020603050405020304" pitchFamily="18" charset="0"/>
                <a:cs typeface="Times New Roman" panose="02020603050405020304" pitchFamily="18" charset="0"/>
              </a:rPr>
              <a:t>Ngạc nhiên</a:t>
            </a:r>
            <a:r>
              <a:rPr lang="vi-VN" sz="2000" dirty="0">
                <a:solidFill>
                  <a:schemeClr val="bg1"/>
                </a:solidFill>
                <a:latin typeface="Times New Roman" panose="02020603050405020304" pitchFamily="18" charset="0"/>
                <a:cs typeface="Times New Roman" panose="02020603050405020304" pitchFamily="18" charset="0"/>
              </a:rPr>
              <a:t>: Mắt mở to, miệng có thể há ra.</a:t>
            </a:r>
          </a:p>
          <a:p>
            <a:pPr>
              <a:buFont typeface="Arial" panose="020B0604020202020204" pitchFamily="34" charset="0"/>
              <a:buChar char="•"/>
            </a:pPr>
            <a:r>
              <a:rPr lang="vi-VN" sz="2000" b="1" dirty="0">
                <a:solidFill>
                  <a:schemeClr val="bg1"/>
                </a:solidFill>
                <a:latin typeface="Times New Roman" panose="02020603050405020304" pitchFamily="18" charset="0"/>
                <a:cs typeface="Times New Roman" panose="02020603050405020304" pitchFamily="18" charset="0"/>
              </a:rPr>
              <a:t>Sử dụng các mô hình deep learning tiên tiến</a:t>
            </a:r>
            <a:r>
              <a:rPr lang="vi-VN" sz="2000" dirty="0">
                <a:solidFill>
                  <a:schemeClr val="bg1"/>
                </a:solidFill>
                <a:latin typeface="Times New Roman" panose="02020603050405020304" pitchFamily="18" charset="0"/>
                <a:cs typeface="Times New Roman" panose="02020603050405020304" pitchFamily="18" charset="0"/>
              </a:rPr>
              <a:t>: Các mô hình hiện đại như VGG-Face, ResNet hoặc các mô hình được huấn luyện riêng cho nhận diện cảm xúc từ hình ảnh mang lại độ chính xác cao trong các tình huống phức tạp.</a:t>
            </a:r>
          </a:p>
          <a:p>
            <a:endParaRPr lang="en-US" sz="2000" dirty="0">
              <a:solidFill>
                <a:schemeClr val="bg1"/>
              </a:solidFill>
              <a:latin typeface="Times New Roman" panose="02020603050405020304" pitchFamily="18" charset="0"/>
              <a:cs typeface="Times New Roman" panose="02020603050405020304" pitchFamily="18" charset="0"/>
            </a:endParaRPr>
          </a:p>
        </p:txBody>
      </p:sp>
      <p:pic>
        <p:nvPicPr>
          <p:cNvPr id="6" name="Picture 5" descr="A collage of a person with different facial expressions&#10;&#10;Description automatically generated">
            <a:extLst>
              <a:ext uri="{FF2B5EF4-FFF2-40B4-BE49-F238E27FC236}">
                <a16:creationId xmlns:a16="http://schemas.microsoft.com/office/drawing/2014/main" id="{7B981958-369C-EE31-B4EE-F92EBEC7FD6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0"/>
            <a:ext cx="10202114" cy="10202114"/>
          </a:xfrm>
          <a:prstGeom prst="rect">
            <a:avLst/>
          </a:prstGeom>
        </p:spPr>
      </p:pic>
      <p:pic>
        <p:nvPicPr>
          <p:cNvPr id="7" name="Picture 6" descr="A person with facial recognition system&#10;&#10;Description automatically generated">
            <a:extLst>
              <a:ext uri="{FF2B5EF4-FFF2-40B4-BE49-F238E27FC236}">
                <a16:creationId xmlns:a16="http://schemas.microsoft.com/office/drawing/2014/main" id="{73ED1367-2152-93D2-E2E5-C7A0686D7EF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238124" y="-72023"/>
            <a:ext cx="10153618" cy="5470337"/>
          </a:xfrm>
          <a:prstGeom prst="rect">
            <a:avLst/>
          </a:prstGeom>
        </p:spPr>
      </p:pic>
      <p:pic>
        <p:nvPicPr>
          <p:cNvPr id="9" name="Picture 8" descr="A person with a grid on her face&#10;&#10;Description automatically generated">
            <a:extLst>
              <a:ext uri="{FF2B5EF4-FFF2-40B4-BE49-F238E27FC236}">
                <a16:creationId xmlns:a16="http://schemas.microsoft.com/office/drawing/2014/main" id="{AD9F3AE8-C1A8-B08A-23EE-2A7A163086F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253365" y="5387925"/>
            <a:ext cx="10196985" cy="4809578"/>
          </a:xfrm>
          <a:prstGeom prst="rect">
            <a:avLst/>
          </a:prstGeom>
        </p:spPr>
      </p:pic>
    </p:spTree>
    <p:extLst>
      <p:ext uri="{BB962C8B-B14F-4D97-AF65-F5344CB8AC3E}">
        <p14:creationId xmlns:p14="http://schemas.microsoft.com/office/powerpoint/2010/main" val="377851261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a:extLst>
            <a:ext uri="{FF2B5EF4-FFF2-40B4-BE49-F238E27FC236}">
              <a16:creationId xmlns:a16="http://schemas.microsoft.com/office/drawing/2014/main" id="{F9F8429E-50F7-DDCA-5F86-9FA14C472A86}"/>
            </a:ext>
          </a:extLst>
        </p:cNvPr>
        <p:cNvGrpSpPr/>
        <p:nvPr/>
      </p:nvGrpSpPr>
      <p:grpSpPr>
        <a:xfrm>
          <a:off x="0" y="0"/>
          <a:ext cx="0" cy="0"/>
          <a:chOff x="0" y="0"/>
          <a:chExt cx="0" cy="0"/>
        </a:xfrm>
      </p:grpSpPr>
      <p:sp>
        <p:nvSpPr>
          <p:cNvPr id="27" name="Freeform 20">
            <a:extLst>
              <a:ext uri="{FF2B5EF4-FFF2-40B4-BE49-F238E27FC236}">
                <a16:creationId xmlns:a16="http://schemas.microsoft.com/office/drawing/2014/main" id="{AED4CF65-BB82-4089-A206-4B8D927EB942}"/>
              </a:ext>
            </a:extLst>
          </p:cNvPr>
          <p:cNvSpPr/>
          <p:nvPr/>
        </p:nvSpPr>
        <p:spPr>
          <a:xfrm rot="-10800000">
            <a:off x="22707600" y="-866690"/>
            <a:ext cx="12545689" cy="12530007"/>
          </a:xfrm>
          <a:custGeom>
            <a:avLst/>
            <a:gdLst/>
            <a:ahLst/>
            <a:cxnLst/>
            <a:rect l="l" t="t" r="r" b="b"/>
            <a:pathLst>
              <a:path w="12545689" h="12530007">
                <a:moveTo>
                  <a:pt x="0" y="0"/>
                </a:moveTo>
                <a:lnTo>
                  <a:pt x="12545689" y="0"/>
                </a:lnTo>
                <a:lnTo>
                  <a:pt x="12545689" y="12530006"/>
                </a:lnTo>
                <a:lnTo>
                  <a:pt x="0" y="12530006"/>
                </a:lnTo>
                <a:lnTo>
                  <a:pt x="0" y="0"/>
                </a:lnTo>
                <a:close/>
              </a:path>
            </a:pathLst>
          </a:custGeom>
          <a:blipFill>
            <a:blip r:embed="rId3"/>
            <a:stretch>
              <a:fillRect/>
            </a:stretch>
          </a:blipFill>
          <a:ln cap="sq">
            <a:noFill/>
            <a:prstDash val="solid"/>
            <a:miter/>
          </a:ln>
        </p:spPr>
        <p:txBody>
          <a:bodyPr/>
          <a:lstStyle/>
          <a:p>
            <a:endParaRPr lang="en-US">
              <a:latin typeface="Times New Roman" panose="02020603050405020304" pitchFamily="18" charset="0"/>
              <a:cs typeface="Times New Roman" panose="02020603050405020304" pitchFamily="18" charset="0"/>
            </a:endParaRPr>
          </a:p>
        </p:txBody>
      </p:sp>
      <p:sp>
        <p:nvSpPr>
          <p:cNvPr id="33" name="Rectangle 32">
            <a:extLst>
              <a:ext uri="{FF2B5EF4-FFF2-40B4-BE49-F238E27FC236}">
                <a16:creationId xmlns:a16="http://schemas.microsoft.com/office/drawing/2014/main" id="{A57B46CF-4DAE-1E27-7E14-FE89D04669C2}"/>
              </a:ext>
            </a:extLst>
          </p:cNvPr>
          <p:cNvSpPr/>
          <p:nvPr/>
        </p:nvSpPr>
        <p:spPr>
          <a:xfrm>
            <a:off x="10153620" y="0"/>
            <a:ext cx="8115330" cy="10287000"/>
          </a:xfrm>
          <a:prstGeom prst="rect">
            <a:avLst/>
          </a:prstGeom>
          <a:solidFill>
            <a:schemeClr val="accent1">
              <a:alpha val="24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2" name="Freeform 2">
            <a:extLst>
              <a:ext uri="{FF2B5EF4-FFF2-40B4-BE49-F238E27FC236}">
                <a16:creationId xmlns:a16="http://schemas.microsoft.com/office/drawing/2014/main" id="{491AB5C8-960A-9192-4692-BAF3DDF23E23}"/>
              </a:ext>
            </a:extLst>
          </p:cNvPr>
          <p:cNvSpPr/>
          <p:nvPr/>
        </p:nvSpPr>
        <p:spPr>
          <a:xfrm>
            <a:off x="18124255" y="2516578"/>
            <a:ext cx="914276" cy="914276"/>
          </a:xfrm>
          <a:custGeom>
            <a:avLst/>
            <a:gdLst/>
            <a:ahLst/>
            <a:cxnLst/>
            <a:rect l="l" t="t" r="r" b="b"/>
            <a:pathLst>
              <a:path w="914276" h="914276">
                <a:moveTo>
                  <a:pt x="0" y="0"/>
                </a:moveTo>
                <a:lnTo>
                  <a:pt x="914276" y="0"/>
                </a:lnTo>
                <a:lnTo>
                  <a:pt x="914276" y="914277"/>
                </a:lnTo>
                <a:lnTo>
                  <a:pt x="0" y="914277"/>
                </a:lnTo>
                <a:lnTo>
                  <a:pt x="0" y="0"/>
                </a:lnTo>
                <a:close/>
              </a:path>
            </a:pathLst>
          </a:custGeom>
          <a:blipFill>
            <a:blip r:embed="rId4"/>
            <a:stretch>
              <a:fillRect/>
            </a:stretch>
          </a:blipFill>
        </p:spPr>
        <p:txBody>
          <a:bodyPr/>
          <a:lstStyle/>
          <a:p>
            <a:endParaRPr lang="en-US">
              <a:latin typeface="Times New Roman" panose="02020603050405020304" pitchFamily="18" charset="0"/>
              <a:cs typeface="Times New Roman" panose="02020603050405020304" pitchFamily="18" charset="0"/>
            </a:endParaRPr>
          </a:p>
        </p:txBody>
      </p:sp>
      <p:sp>
        <p:nvSpPr>
          <p:cNvPr id="3" name="Freeform 3">
            <a:extLst>
              <a:ext uri="{FF2B5EF4-FFF2-40B4-BE49-F238E27FC236}">
                <a16:creationId xmlns:a16="http://schemas.microsoft.com/office/drawing/2014/main" id="{5DBC4195-4B1A-3524-4A08-C32C181D523F}"/>
              </a:ext>
            </a:extLst>
          </p:cNvPr>
          <p:cNvSpPr/>
          <p:nvPr/>
        </p:nvSpPr>
        <p:spPr>
          <a:xfrm>
            <a:off x="18124255" y="4684569"/>
            <a:ext cx="914276" cy="914276"/>
          </a:xfrm>
          <a:custGeom>
            <a:avLst/>
            <a:gdLst/>
            <a:ahLst/>
            <a:cxnLst/>
            <a:rect l="l" t="t" r="r" b="b"/>
            <a:pathLst>
              <a:path w="914276" h="914276">
                <a:moveTo>
                  <a:pt x="0" y="0"/>
                </a:moveTo>
                <a:lnTo>
                  <a:pt x="914276" y="0"/>
                </a:lnTo>
                <a:lnTo>
                  <a:pt x="914276" y="914276"/>
                </a:lnTo>
                <a:lnTo>
                  <a:pt x="0" y="914276"/>
                </a:lnTo>
                <a:lnTo>
                  <a:pt x="0" y="0"/>
                </a:lnTo>
                <a:close/>
              </a:path>
            </a:pathLst>
          </a:custGeom>
          <a:blipFill>
            <a:blip r:embed="rId4"/>
            <a:stretch>
              <a:fillRect/>
            </a:stretch>
          </a:blipFill>
        </p:spPr>
        <p:txBody>
          <a:bodyPr/>
          <a:lstStyle/>
          <a:p>
            <a:endParaRPr lang="en-US">
              <a:latin typeface="Times New Roman" panose="02020603050405020304" pitchFamily="18" charset="0"/>
              <a:cs typeface="Times New Roman" panose="02020603050405020304" pitchFamily="18" charset="0"/>
            </a:endParaRPr>
          </a:p>
        </p:txBody>
      </p:sp>
      <p:sp>
        <p:nvSpPr>
          <p:cNvPr id="4" name="Freeform 4">
            <a:extLst>
              <a:ext uri="{FF2B5EF4-FFF2-40B4-BE49-F238E27FC236}">
                <a16:creationId xmlns:a16="http://schemas.microsoft.com/office/drawing/2014/main" id="{EB37B9A3-5CF8-EB0E-C669-EBC9ACAB174B}"/>
              </a:ext>
            </a:extLst>
          </p:cNvPr>
          <p:cNvSpPr/>
          <p:nvPr/>
        </p:nvSpPr>
        <p:spPr>
          <a:xfrm>
            <a:off x="18124255" y="6856145"/>
            <a:ext cx="914276" cy="914276"/>
          </a:xfrm>
          <a:custGeom>
            <a:avLst/>
            <a:gdLst/>
            <a:ahLst/>
            <a:cxnLst/>
            <a:rect l="l" t="t" r="r" b="b"/>
            <a:pathLst>
              <a:path w="914276" h="914276">
                <a:moveTo>
                  <a:pt x="0" y="0"/>
                </a:moveTo>
                <a:lnTo>
                  <a:pt x="914276" y="0"/>
                </a:lnTo>
                <a:lnTo>
                  <a:pt x="914276" y="914277"/>
                </a:lnTo>
                <a:lnTo>
                  <a:pt x="0" y="914277"/>
                </a:lnTo>
                <a:lnTo>
                  <a:pt x="0" y="0"/>
                </a:lnTo>
                <a:close/>
              </a:path>
            </a:pathLst>
          </a:custGeom>
          <a:blipFill>
            <a:blip r:embed="rId4"/>
            <a:stretch>
              <a:fillRect/>
            </a:stretch>
          </a:blipFill>
        </p:spPr>
        <p:txBody>
          <a:bodyPr/>
          <a:lstStyle/>
          <a:p>
            <a:endParaRPr lang="en-US">
              <a:latin typeface="Times New Roman" panose="02020603050405020304" pitchFamily="18" charset="0"/>
              <a:cs typeface="Times New Roman" panose="02020603050405020304" pitchFamily="18" charset="0"/>
            </a:endParaRPr>
          </a:p>
        </p:txBody>
      </p:sp>
      <p:sp>
        <p:nvSpPr>
          <p:cNvPr id="8" name="Freeform 8">
            <a:extLst>
              <a:ext uri="{FF2B5EF4-FFF2-40B4-BE49-F238E27FC236}">
                <a16:creationId xmlns:a16="http://schemas.microsoft.com/office/drawing/2014/main" id="{B799F653-89D6-4BDF-CBEE-AA674D7ED180}"/>
              </a:ext>
            </a:extLst>
          </p:cNvPr>
          <p:cNvSpPr/>
          <p:nvPr/>
        </p:nvSpPr>
        <p:spPr>
          <a:xfrm rot="5400000">
            <a:off x="-12165388" y="-1121504"/>
            <a:ext cx="12545689" cy="12530007"/>
          </a:xfrm>
          <a:custGeom>
            <a:avLst/>
            <a:gdLst/>
            <a:ahLst/>
            <a:cxnLst/>
            <a:rect l="l" t="t" r="r" b="b"/>
            <a:pathLst>
              <a:path w="12545689" h="12530007">
                <a:moveTo>
                  <a:pt x="0" y="0"/>
                </a:moveTo>
                <a:lnTo>
                  <a:pt x="12545689" y="0"/>
                </a:lnTo>
                <a:lnTo>
                  <a:pt x="12545689" y="12530006"/>
                </a:lnTo>
                <a:lnTo>
                  <a:pt x="0" y="12530006"/>
                </a:lnTo>
                <a:lnTo>
                  <a:pt x="0" y="0"/>
                </a:lnTo>
                <a:close/>
              </a:path>
            </a:pathLst>
          </a:custGeom>
          <a:blipFill>
            <a:blip r:embed="rId3">
              <a:alphaModFix amt="0"/>
            </a:blip>
            <a:stretch>
              <a:fillRect/>
            </a:stretch>
          </a:blipFill>
          <a:ln cap="sq">
            <a:noFill/>
            <a:prstDash val="solid"/>
            <a:miter/>
          </a:ln>
        </p:spPr>
        <p:txBody>
          <a:bodyPr/>
          <a:lstStyle/>
          <a:p>
            <a:endParaRPr lang="en-US">
              <a:latin typeface="Times New Roman" panose="02020603050405020304" pitchFamily="18" charset="0"/>
              <a:cs typeface="Times New Roman" panose="02020603050405020304" pitchFamily="18" charset="0"/>
            </a:endParaRPr>
          </a:p>
        </p:txBody>
      </p:sp>
      <p:grpSp>
        <p:nvGrpSpPr>
          <p:cNvPr id="10" name="Group 10">
            <a:extLst>
              <a:ext uri="{FF2B5EF4-FFF2-40B4-BE49-F238E27FC236}">
                <a16:creationId xmlns:a16="http://schemas.microsoft.com/office/drawing/2014/main" id="{09DBCB4C-505E-4E8D-95E8-4A074AF5B808}"/>
              </a:ext>
            </a:extLst>
          </p:cNvPr>
          <p:cNvGrpSpPr/>
          <p:nvPr/>
        </p:nvGrpSpPr>
        <p:grpSpPr>
          <a:xfrm>
            <a:off x="-10644274" y="2108518"/>
            <a:ext cx="10986456" cy="6012084"/>
            <a:chOff x="0" y="0"/>
            <a:chExt cx="14648607" cy="8016113"/>
          </a:xfrm>
        </p:grpSpPr>
        <p:sp>
          <p:nvSpPr>
            <p:cNvPr id="11" name="TextBox 11">
              <a:extLst>
                <a:ext uri="{FF2B5EF4-FFF2-40B4-BE49-F238E27FC236}">
                  <a16:creationId xmlns:a16="http://schemas.microsoft.com/office/drawing/2014/main" id="{BED15FB8-DB16-CED9-4759-C91E400C564E}"/>
                </a:ext>
              </a:extLst>
            </p:cNvPr>
            <p:cNvSpPr txBox="1"/>
            <p:nvPr/>
          </p:nvSpPr>
          <p:spPr>
            <a:xfrm>
              <a:off x="0" y="0"/>
              <a:ext cx="14648607" cy="1504685"/>
            </a:xfrm>
            <a:prstGeom prst="rect">
              <a:avLst/>
            </a:prstGeom>
          </p:spPr>
          <p:txBody>
            <a:bodyPr lIns="0" tIns="0" rIns="0" bIns="0" rtlCol="0" anchor="t">
              <a:spAutoFit/>
            </a:bodyPr>
            <a:lstStyle/>
            <a:p>
              <a:pPr marL="0" lvl="0" indent="0" algn="l">
                <a:lnSpc>
                  <a:spcPts val="8799"/>
                </a:lnSpc>
                <a:spcBef>
                  <a:spcPct val="0"/>
                </a:spcBef>
              </a:pPr>
              <a:r>
                <a:rPr lang="en-US" sz="8799" b="1" dirty="0">
                  <a:solidFill>
                    <a:srgbClr val="FFFFFF">
                      <a:alpha val="0"/>
                    </a:srgbClr>
                  </a:solidFill>
                  <a:latin typeface="Times New Roman" panose="02020603050405020304" pitchFamily="18" charset="0"/>
                  <a:ea typeface="Futura Medium"/>
                  <a:cs typeface="Times New Roman" panose="02020603050405020304" pitchFamily="18" charset="0"/>
                  <a:sym typeface="Futura Medium"/>
                </a:rPr>
                <a:t>Table of Contents</a:t>
              </a:r>
            </a:p>
          </p:txBody>
        </p:sp>
        <p:sp>
          <p:nvSpPr>
            <p:cNvPr id="12" name="TextBox 12">
              <a:extLst>
                <a:ext uri="{FF2B5EF4-FFF2-40B4-BE49-F238E27FC236}">
                  <a16:creationId xmlns:a16="http://schemas.microsoft.com/office/drawing/2014/main" id="{DB6D3A6E-12F8-0280-FD21-7184DC966F0A}"/>
                </a:ext>
              </a:extLst>
            </p:cNvPr>
            <p:cNvSpPr txBox="1"/>
            <p:nvPr/>
          </p:nvSpPr>
          <p:spPr>
            <a:xfrm>
              <a:off x="0" y="2193502"/>
              <a:ext cx="12835920" cy="615553"/>
            </a:xfrm>
            <a:prstGeom prst="rect">
              <a:avLst/>
            </a:prstGeom>
          </p:spPr>
          <p:txBody>
            <a:bodyPr lIns="0" tIns="0" rIns="0" bIns="0" rtlCol="0" anchor="t">
              <a:spAutoFit/>
            </a:bodyPr>
            <a:lstStyle/>
            <a:p>
              <a:pPr marL="0" lvl="0" indent="0" algn="l">
                <a:lnSpc>
                  <a:spcPts val="3600"/>
                </a:lnSpc>
                <a:spcBef>
                  <a:spcPct val="0"/>
                </a:spcBef>
              </a:pPr>
              <a:r>
                <a:rPr lang="en-US" sz="3600" b="1">
                  <a:solidFill>
                    <a:srgbClr val="FFFFFF">
                      <a:alpha val="0"/>
                    </a:srgbClr>
                  </a:solidFill>
                  <a:latin typeface="Times New Roman" panose="02020603050405020304" pitchFamily="18" charset="0"/>
                  <a:ea typeface="Futura Medium"/>
                  <a:cs typeface="Times New Roman" panose="02020603050405020304" pitchFamily="18" charset="0"/>
                  <a:sym typeface="Futura Medium"/>
                </a:rPr>
                <a:t>Introduction</a:t>
              </a:r>
            </a:p>
          </p:txBody>
        </p:sp>
        <p:sp>
          <p:nvSpPr>
            <p:cNvPr id="13" name="TextBox 13">
              <a:extLst>
                <a:ext uri="{FF2B5EF4-FFF2-40B4-BE49-F238E27FC236}">
                  <a16:creationId xmlns:a16="http://schemas.microsoft.com/office/drawing/2014/main" id="{628E9138-029E-063A-EE4F-5BB8E698C84E}"/>
                </a:ext>
              </a:extLst>
            </p:cNvPr>
            <p:cNvSpPr txBox="1"/>
            <p:nvPr/>
          </p:nvSpPr>
          <p:spPr>
            <a:xfrm>
              <a:off x="0" y="2925022"/>
              <a:ext cx="12835920" cy="359072"/>
            </a:xfrm>
            <a:prstGeom prst="rect">
              <a:avLst/>
            </a:prstGeom>
          </p:spPr>
          <p:txBody>
            <a:bodyPr lIns="0" tIns="0" rIns="0" bIns="0" rtlCol="0" anchor="t">
              <a:spAutoFit/>
            </a:bodyPr>
            <a:lstStyle/>
            <a:p>
              <a:pPr marL="0" lvl="0" indent="0" algn="l">
                <a:lnSpc>
                  <a:spcPts val="2100"/>
                </a:lnSpc>
                <a:spcBef>
                  <a:spcPct val="0"/>
                </a:spcBef>
              </a:pPr>
              <a:r>
                <a:rPr lang="en-US" sz="2100" b="1">
                  <a:solidFill>
                    <a:srgbClr val="FFFFFF">
                      <a:alpha val="0"/>
                    </a:srgbClr>
                  </a:solidFill>
                  <a:latin typeface="Times New Roman" panose="02020603050405020304" pitchFamily="18" charset="0"/>
                  <a:ea typeface="Futura Medium"/>
                  <a:cs typeface="Times New Roman" panose="02020603050405020304" pitchFamily="18" charset="0"/>
                  <a:sym typeface="Futura Medium"/>
                </a:rPr>
                <a:t>Elaborate on your topic here.</a:t>
              </a:r>
            </a:p>
          </p:txBody>
        </p:sp>
        <p:sp>
          <p:nvSpPr>
            <p:cNvPr id="14" name="TextBox 14">
              <a:extLst>
                <a:ext uri="{FF2B5EF4-FFF2-40B4-BE49-F238E27FC236}">
                  <a16:creationId xmlns:a16="http://schemas.microsoft.com/office/drawing/2014/main" id="{01386687-A8DE-A344-655C-48F963129DB8}"/>
                </a:ext>
              </a:extLst>
            </p:cNvPr>
            <p:cNvSpPr txBox="1"/>
            <p:nvPr/>
          </p:nvSpPr>
          <p:spPr>
            <a:xfrm>
              <a:off x="0" y="3770842"/>
              <a:ext cx="12835920" cy="615553"/>
            </a:xfrm>
            <a:prstGeom prst="rect">
              <a:avLst/>
            </a:prstGeom>
          </p:spPr>
          <p:txBody>
            <a:bodyPr lIns="0" tIns="0" rIns="0" bIns="0" rtlCol="0" anchor="t">
              <a:spAutoFit/>
            </a:bodyPr>
            <a:lstStyle/>
            <a:p>
              <a:pPr marL="0" lvl="0" indent="0" algn="l">
                <a:lnSpc>
                  <a:spcPts val="3600"/>
                </a:lnSpc>
                <a:spcBef>
                  <a:spcPct val="0"/>
                </a:spcBef>
              </a:pPr>
              <a:r>
                <a:rPr lang="en-US" sz="3600" b="1">
                  <a:solidFill>
                    <a:srgbClr val="FFFFFF">
                      <a:alpha val="0"/>
                    </a:srgbClr>
                  </a:solidFill>
                  <a:latin typeface="Times New Roman" panose="02020603050405020304" pitchFamily="18" charset="0"/>
                  <a:ea typeface="Futura Medium"/>
                  <a:cs typeface="Times New Roman" panose="02020603050405020304" pitchFamily="18" charset="0"/>
                  <a:sym typeface="Futura Medium"/>
                </a:rPr>
                <a:t>About Us</a:t>
              </a:r>
            </a:p>
          </p:txBody>
        </p:sp>
        <p:sp>
          <p:nvSpPr>
            <p:cNvPr id="15" name="TextBox 15">
              <a:extLst>
                <a:ext uri="{FF2B5EF4-FFF2-40B4-BE49-F238E27FC236}">
                  <a16:creationId xmlns:a16="http://schemas.microsoft.com/office/drawing/2014/main" id="{EEABB9F8-7B36-4865-D425-42102465C2E6}"/>
                </a:ext>
              </a:extLst>
            </p:cNvPr>
            <p:cNvSpPr txBox="1"/>
            <p:nvPr/>
          </p:nvSpPr>
          <p:spPr>
            <a:xfrm>
              <a:off x="0" y="4502360"/>
              <a:ext cx="12835920" cy="359072"/>
            </a:xfrm>
            <a:prstGeom prst="rect">
              <a:avLst/>
            </a:prstGeom>
          </p:spPr>
          <p:txBody>
            <a:bodyPr lIns="0" tIns="0" rIns="0" bIns="0" rtlCol="0" anchor="t">
              <a:spAutoFit/>
            </a:bodyPr>
            <a:lstStyle/>
            <a:p>
              <a:pPr marL="0" lvl="0" indent="0" algn="l">
                <a:lnSpc>
                  <a:spcPts val="2100"/>
                </a:lnSpc>
                <a:spcBef>
                  <a:spcPct val="0"/>
                </a:spcBef>
              </a:pPr>
              <a:r>
                <a:rPr lang="en-US" sz="2100" b="1">
                  <a:solidFill>
                    <a:srgbClr val="FFFFFF">
                      <a:alpha val="0"/>
                    </a:srgbClr>
                  </a:solidFill>
                  <a:latin typeface="Times New Roman" panose="02020603050405020304" pitchFamily="18" charset="0"/>
                  <a:ea typeface="Futura Medium"/>
                  <a:cs typeface="Times New Roman" panose="02020603050405020304" pitchFamily="18" charset="0"/>
                  <a:sym typeface="Futura Medium"/>
                </a:rPr>
                <a:t>Elaborate on your topic here.</a:t>
              </a:r>
            </a:p>
          </p:txBody>
        </p:sp>
        <p:sp>
          <p:nvSpPr>
            <p:cNvPr id="16" name="TextBox 16">
              <a:extLst>
                <a:ext uri="{FF2B5EF4-FFF2-40B4-BE49-F238E27FC236}">
                  <a16:creationId xmlns:a16="http://schemas.microsoft.com/office/drawing/2014/main" id="{F3A46722-245F-2E29-7DAE-435E7A488050}"/>
                </a:ext>
              </a:extLst>
            </p:cNvPr>
            <p:cNvSpPr txBox="1"/>
            <p:nvPr/>
          </p:nvSpPr>
          <p:spPr>
            <a:xfrm>
              <a:off x="0" y="5348180"/>
              <a:ext cx="12835920" cy="615553"/>
            </a:xfrm>
            <a:prstGeom prst="rect">
              <a:avLst/>
            </a:prstGeom>
          </p:spPr>
          <p:txBody>
            <a:bodyPr lIns="0" tIns="0" rIns="0" bIns="0" rtlCol="0" anchor="t">
              <a:spAutoFit/>
            </a:bodyPr>
            <a:lstStyle/>
            <a:p>
              <a:pPr marL="0" lvl="0" indent="0" algn="l">
                <a:lnSpc>
                  <a:spcPts val="3600"/>
                </a:lnSpc>
                <a:spcBef>
                  <a:spcPct val="0"/>
                </a:spcBef>
              </a:pPr>
              <a:r>
                <a:rPr lang="en-US" sz="3600" b="1">
                  <a:solidFill>
                    <a:srgbClr val="FFFFFF">
                      <a:alpha val="0"/>
                    </a:srgbClr>
                  </a:solidFill>
                  <a:latin typeface="Times New Roman" panose="02020603050405020304" pitchFamily="18" charset="0"/>
                  <a:ea typeface="Futura Medium"/>
                  <a:cs typeface="Times New Roman" panose="02020603050405020304" pitchFamily="18" charset="0"/>
                  <a:sym typeface="Futura Medium"/>
                </a:rPr>
                <a:t>Our Projects</a:t>
              </a:r>
            </a:p>
          </p:txBody>
        </p:sp>
        <p:sp>
          <p:nvSpPr>
            <p:cNvPr id="17" name="TextBox 17">
              <a:extLst>
                <a:ext uri="{FF2B5EF4-FFF2-40B4-BE49-F238E27FC236}">
                  <a16:creationId xmlns:a16="http://schemas.microsoft.com/office/drawing/2014/main" id="{72151DAF-5134-D89B-DD0D-61F97E358C30}"/>
                </a:ext>
              </a:extLst>
            </p:cNvPr>
            <p:cNvSpPr txBox="1"/>
            <p:nvPr/>
          </p:nvSpPr>
          <p:spPr>
            <a:xfrm>
              <a:off x="0" y="6079701"/>
              <a:ext cx="12835920" cy="359072"/>
            </a:xfrm>
            <a:prstGeom prst="rect">
              <a:avLst/>
            </a:prstGeom>
          </p:spPr>
          <p:txBody>
            <a:bodyPr lIns="0" tIns="0" rIns="0" bIns="0" rtlCol="0" anchor="t">
              <a:spAutoFit/>
            </a:bodyPr>
            <a:lstStyle/>
            <a:p>
              <a:pPr marL="0" lvl="0" indent="0" algn="l">
                <a:lnSpc>
                  <a:spcPts val="2100"/>
                </a:lnSpc>
                <a:spcBef>
                  <a:spcPct val="0"/>
                </a:spcBef>
              </a:pPr>
              <a:r>
                <a:rPr lang="en-US" sz="2100" b="1">
                  <a:solidFill>
                    <a:srgbClr val="FFFFFF">
                      <a:alpha val="0"/>
                    </a:srgbClr>
                  </a:solidFill>
                  <a:latin typeface="Times New Roman" panose="02020603050405020304" pitchFamily="18" charset="0"/>
                  <a:ea typeface="Futura Medium"/>
                  <a:cs typeface="Times New Roman" panose="02020603050405020304" pitchFamily="18" charset="0"/>
                  <a:sym typeface="Futura Medium"/>
                </a:rPr>
                <a:t>Elaborate on your topic here.</a:t>
              </a:r>
            </a:p>
          </p:txBody>
        </p:sp>
        <p:sp>
          <p:nvSpPr>
            <p:cNvPr id="18" name="TextBox 18">
              <a:extLst>
                <a:ext uri="{FF2B5EF4-FFF2-40B4-BE49-F238E27FC236}">
                  <a16:creationId xmlns:a16="http://schemas.microsoft.com/office/drawing/2014/main" id="{9C26EF00-52EA-2190-D010-FCEB9BFC7C14}"/>
                </a:ext>
              </a:extLst>
            </p:cNvPr>
            <p:cNvSpPr txBox="1"/>
            <p:nvPr/>
          </p:nvSpPr>
          <p:spPr>
            <a:xfrm>
              <a:off x="0" y="6925521"/>
              <a:ext cx="12835920" cy="615553"/>
            </a:xfrm>
            <a:prstGeom prst="rect">
              <a:avLst/>
            </a:prstGeom>
          </p:spPr>
          <p:txBody>
            <a:bodyPr lIns="0" tIns="0" rIns="0" bIns="0" rtlCol="0" anchor="t">
              <a:spAutoFit/>
            </a:bodyPr>
            <a:lstStyle/>
            <a:p>
              <a:pPr marL="0" lvl="0" indent="0" algn="l">
                <a:lnSpc>
                  <a:spcPts val="3600"/>
                </a:lnSpc>
                <a:spcBef>
                  <a:spcPct val="0"/>
                </a:spcBef>
              </a:pPr>
              <a:r>
                <a:rPr lang="en-US" sz="3600" b="1">
                  <a:solidFill>
                    <a:srgbClr val="FFFFFF">
                      <a:alpha val="0"/>
                    </a:srgbClr>
                  </a:solidFill>
                  <a:latin typeface="Times New Roman" panose="02020603050405020304" pitchFamily="18" charset="0"/>
                  <a:ea typeface="Futura Medium"/>
                  <a:cs typeface="Times New Roman" panose="02020603050405020304" pitchFamily="18" charset="0"/>
                  <a:sym typeface="Futura Medium"/>
                </a:rPr>
                <a:t>Chapter Title</a:t>
              </a:r>
            </a:p>
          </p:txBody>
        </p:sp>
        <p:sp>
          <p:nvSpPr>
            <p:cNvPr id="19" name="TextBox 19">
              <a:extLst>
                <a:ext uri="{FF2B5EF4-FFF2-40B4-BE49-F238E27FC236}">
                  <a16:creationId xmlns:a16="http://schemas.microsoft.com/office/drawing/2014/main" id="{D477377A-631C-D276-5FCD-0702E8080282}"/>
                </a:ext>
              </a:extLst>
            </p:cNvPr>
            <p:cNvSpPr txBox="1"/>
            <p:nvPr/>
          </p:nvSpPr>
          <p:spPr>
            <a:xfrm>
              <a:off x="0" y="7657041"/>
              <a:ext cx="12835920" cy="359072"/>
            </a:xfrm>
            <a:prstGeom prst="rect">
              <a:avLst/>
            </a:prstGeom>
          </p:spPr>
          <p:txBody>
            <a:bodyPr lIns="0" tIns="0" rIns="0" bIns="0" rtlCol="0" anchor="t">
              <a:spAutoFit/>
            </a:bodyPr>
            <a:lstStyle/>
            <a:p>
              <a:pPr marL="0" lvl="0" indent="0" algn="l">
                <a:lnSpc>
                  <a:spcPts val="2100"/>
                </a:lnSpc>
                <a:spcBef>
                  <a:spcPct val="0"/>
                </a:spcBef>
              </a:pPr>
              <a:r>
                <a:rPr lang="en-US" sz="2100" b="1">
                  <a:solidFill>
                    <a:srgbClr val="FFFFFF">
                      <a:alpha val="0"/>
                    </a:srgbClr>
                  </a:solidFill>
                  <a:latin typeface="Times New Roman" panose="02020603050405020304" pitchFamily="18" charset="0"/>
                  <a:ea typeface="Futura Medium"/>
                  <a:cs typeface="Times New Roman" panose="02020603050405020304" pitchFamily="18" charset="0"/>
                  <a:sym typeface="Futura Medium"/>
                </a:rPr>
                <a:t>Elaborate on your topic here.</a:t>
              </a:r>
            </a:p>
          </p:txBody>
        </p:sp>
      </p:grpSp>
      <p:sp>
        <p:nvSpPr>
          <p:cNvPr id="26" name="TextBox 26">
            <a:extLst>
              <a:ext uri="{FF2B5EF4-FFF2-40B4-BE49-F238E27FC236}">
                <a16:creationId xmlns:a16="http://schemas.microsoft.com/office/drawing/2014/main" id="{36DD883A-133E-2B04-E5C4-30B8F436BFFE}"/>
              </a:ext>
            </a:extLst>
          </p:cNvPr>
          <p:cNvSpPr txBox="1"/>
          <p:nvPr/>
        </p:nvSpPr>
        <p:spPr>
          <a:xfrm>
            <a:off x="10588598" y="-463084"/>
            <a:ext cx="7179424" cy="2010166"/>
          </a:xfrm>
          <a:prstGeom prst="rect">
            <a:avLst/>
          </a:prstGeom>
        </p:spPr>
        <p:txBody>
          <a:bodyPr wrap="square" lIns="0" tIns="0" rIns="0" bIns="0" rtlCol="0" anchor="t">
            <a:spAutoFit/>
          </a:bodyPr>
          <a:lstStyle/>
          <a:p>
            <a:pPr algn="ctr">
              <a:lnSpc>
                <a:spcPts val="18429"/>
              </a:lnSpc>
              <a:spcBef>
                <a:spcPct val="0"/>
              </a:spcBef>
            </a:pPr>
            <a:r>
              <a:rPr lang="vi-VN" sz="8000" spc="-774" dirty="0">
                <a:solidFill>
                  <a:srgbClr val="FFFFFF"/>
                </a:solidFill>
                <a:latin typeface="Times New Roman" panose="02020603050405020304" pitchFamily="18" charset="0"/>
                <a:ea typeface="Futura"/>
                <a:cs typeface="Times New Roman" panose="02020603050405020304" pitchFamily="18" charset="0"/>
                <a:sym typeface="Futura"/>
              </a:rPr>
              <a:t>Ứng dụng thực tiễn</a:t>
            </a:r>
            <a:endParaRPr lang="en-US" sz="8000" spc="-774" dirty="0">
              <a:solidFill>
                <a:srgbClr val="FFFFFF"/>
              </a:solidFill>
              <a:latin typeface="Times New Roman" panose="02020603050405020304" pitchFamily="18" charset="0"/>
              <a:ea typeface="Futura"/>
              <a:cs typeface="Times New Roman" panose="02020603050405020304" pitchFamily="18" charset="0"/>
              <a:sym typeface="Futura"/>
            </a:endParaRPr>
          </a:p>
        </p:txBody>
      </p:sp>
      <p:sp>
        <p:nvSpPr>
          <p:cNvPr id="31" name="TextBox 30">
            <a:extLst>
              <a:ext uri="{FF2B5EF4-FFF2-40B4-BE49-F238E27FC236}">
                <a16:creationId xmlns:a16="http://schemas.microsoft.com/office/drawing/2014/main" id="{55D11750-16A6-DEE8-1304-EB57DC7E74E7}"/>
              </a:ext>
            </a:extLst>
          </p:cNvPr>
          <p:cNvSpPr txBox="1"/>
          <p:nvPr/>
        </p:nvSpPr>
        <p:spPr>
          <a:xfrm>
            <a:off x="10462981" y="1932768"/>
            <a:ext cx="7305041" cy="4154984"/>
          </a:xfrm>
          <a:prstGeom prst="rect">
            <a:avLst/>
          </a:prstGeom>
          <a:noFill/>
        </p:spPr>
        <p:txBody>
          <a:bodyPr wrap="square" rtlCol="0">
            <a:spAutoFit/>
          </a:bodyPr>
          <a:lstStyle/>
          <a:p>
            <a:pPr marL="457200" indent="-457200" algn="just">
              <a:buFont typeface="Arial" panose="020B0604020202020204" pitchFamily="34" charset="0"/>
              <a:buChar char="•"/>
            </a:pPr>
            <a:r>
              <a:rPr lang="vi-VN" sz="4400" dirty="0">
                <a:solidFill>
                  <a:schemeClr val="bg1"/>
                </a:solidFill>
                <a:latin typeface="Times New Roman" panose="02020603050405020304" pitchFamily="18" charset="0"/>
                <a:cs typeface="Times New Roman" panose="02020603050405020304" pitchFamily="18" charset="0"/>
              </a:rPr>
              <a:t>Lĩnh vực y tế</a:t>
            </a:r>
          </a:p>
          <a:p>
            <a:pPr marL="457200" indent="-457200" algn="just">
              <a:buFont typeface="Arial" panose="020B0604020202020204" pitchFamily="34" charset="0"/>
              <a:buChar char="•"/>
            </a:pPr>
            <a:endParaRPr lang="vi-VN" sz="4400" dirty="0">
              <a:solidFill>
                <a:schemeClr val="bg1"/>
              </a:solidFill>
              <a:latin typeface="Times New Roman" panose="02020603050405020304" pitchFamily="18" charset="0"/>
              <a:cs typeface="Times New Roman" panose="02020603050405020304" pitchFamily="18" charset="0"/>
            </a:endParaRPr>
          </a:p>
          <a:p>
            <a:pPr marL="457200" indent="-457200" algn="just">
              <a:buFont typeface="Arial" panose="020B0604020202020204" pitchFamily="34" charset="0"/>
              <a:buChar char="•"/>
            </a:pPr>
            <a:r>
              <a:rPr lang="vi-VN" sz="4400" dirty="0">
                <a:solidFill>
                  <a:schemeClr val="bg1"/>
                </a:solidFill>
                <a:latin typeface="Times New Roman" panose="02020603050405020304" pitchFamily="18" charset="0"/>
                <a:cs typeface="Times New Roman" panose="02020603050405020304" pitchFamily="18" charset="0"/>
              </a:rPr>
              <a:t>Lĩnh vực giáo dục </a:t>
            </a:r>
          </a:p>
          <a:p>
            <a:pPr marL="457200" indent="-457200" algn="just">
              <a:buFont typeface="Arial" panose="020B0604020202020204" pitchFamily="34" charset="0"/>
              <a:buChar char="•"/>
            </a:pPr>
            <a:endParaRPr lang="vi-VN" sz="4400" dirty="0">
              <a:solidFill>
                <a:schemeClr val="bg1"/>
              </a:solidFill>
              <a:latin typeface="Times New Roman" panose="02020603050405020304" pitchFamily="18" charset="0"/>
              <a:cs typeface="Times New Roman" panose="02020603050405020304" pitchFamily="18" charset="0"/>
            </a:endParaRPr>
          </a:p>
          <a:p>
            <a:pPr marL="457200" indent="-457200" algn="just">
              <a:buFont typeface="Arial" panose="020B0604020202020204" pitchFamily="34" charset="0"/>
              <a:buChar char="•"/>
            </a:pPr>
            <a:r>
              <a:rPr lang="vi-VN" sz="4400" dirty="0">
                <a:solidFill>
                  <a:schemeClr val="bg1"/>
                </a:solidFill>
                <a:latin typeface="Times New Roman" panose="02020603050405020304" pitchFamily="18" charset="0"/>
                <a:cs typeface="Times New Roman" panose="02020603050405020304" pitchFamily="18" charset="0"/>
              </a:rPr>
              <a:t>Lĩnh vực dịch vụ chăm sóc khách hàng</a:t>
            </a:r>
          </a:p>
        </p:txBody>
      </p:sp>
      <p:sp>
        <p:nvSpPr>
          <p:cNvPr id="35" name="Freeform 9">
            <a:extLst>
              <a:ext uri="{FF2B5EF4-FFF2-40B4-BE49-F238E27FC236}">
                <a16:creationId xmlns:a16="http://schemas.microsoft.com/office/drawing/2014/main" id="{64A37D4A-75D0-51BA-FEF7-629CED1EA43D}"/>
              </a:ext>
            </a:extLst>
          </p:cNvPr>
          <p:cNvSpPr/>
          <p:nvPr/>
        </p:nvSpPr>
        <p:spPr>
          <a:xfrm>
            <a:off x="18249900" y="-2305023"/>
            <a:ext cx="12262478" cy="13720255"/>
          </a:xfrm>
          <a:custGeom>
            <a:avLst/>
            <a:gdLst/>
            <a:ahLst/>
            <a:cxnLst/>
            <a:rect l="l" t="t" r="r" b="b"/>
            <a:pathLst>
              <a:path w="12262478" h="13720255">
                <a:moveTo>
                  <a:pt x="0" y="0"/>
                </a:moveTo>
                <a:lnTo>
                  <a:pt x="12262478" y="0"/>
                </a:lnTo>
                <a:lnTo>
                  <a:pt x="12262478" y="13720254"/>
                </a:lnTo>
                <a:lnTo>
                  <a:pt x="0" y="13720254"/>
                </a:lnTo>
                <a:lnTo>
                  <a:pt x="0" y="0"/>
                </a:lnTo>
                <a:close/>
              </a:path>
            </a:pathLst>
          </a:custGeom>
          <a:blipFill>
            <a:blip r:embed="rId5"/>
            <a:stretch>
              <a:fillRect/>
            </a:stretch>
          </a:blipFill>
        </p:spPr>
        <p:txBody>
          <a:bodyPr/>
          <a:lstStyle/>
          <a:p>
            <a:endParaRPr lang="en-US"/>
          </a:p>
        </p:txBody>
      </p:sp>
      <p:sp>
        <p:nvSpPr>
          <p:cNvPr id="36" name="TextBox 35">
            <a:extLst>
              <a:ext uri="{FF2B5EF4-FFF2-40B4-BE49-F238E27FC236}">
                <a16:creationId xmlns:a16="http://schemas.microsoft.com/office/drawing/2014/main" id="{75B0395F-84D2-D3F5-716A-AE9C37F15080}"/>
              </a:ext>
            </a:extLst>
          </p:cNvPr>
          <p:cNvSpPr txBox="1"/>
          <p:nvPr/>
        </p:nvSpPr>
        <p:spPr>
          <a:xfrm>
            <a:off x="18973440" y="577586"/>
            <a:ext cx="7506417" cy="1938992"/>
          </a:xfrm>
          <a:prstGeom prst="rect">
            <a:avLst/>
          </a:prstGeom>
          <a:noFill/>
        </p:spPr>
        <p:txBody>
          <a:bodyPr wrap="square" rtlCol="0">
            <a:spAutoFit/>
          </a:bodyPr>
          <a:lstStyle/>
          <a:p>
            <a:pPr marL="342900" indent="-342900">
              <a:buAutoNum type="arabicPeriod"/>
            </a:pPr>
            <a:r>
              <a:rPr lang="vi-VN" sz="2000" b="1" dirty="0">
                <a:solidFill>
                  <a:schemeClr val="bg1"/>
                </a:solidFill>
                <a:latin typeface="Times New Roman" panose="02020603050405020304" pitchFamily="18" charset="0"/>
                <a:cs typeface="Times New Roman" panose="02020603050405020304" pitchFamily="18" charset="0"/>
              </a:rPr>
              <a:t>Thu thập dữ liệu hình ảnh</a:t>
            </a:r>
          </a:p>
          <a:p>
            <a:endParaRPr lang="vi-VN" sz="2000" b="1" dirty="0">
              <a:solidFill>
                <a:schemeClr val="bg1"/>
              </a:solidFill>
              <a:latin typeface="Times New Roman" panose="02020603050405020304" pitchFamily="18" charset="0"/>
              <a:cs typeface="Times New Roman" panose="02020603050405020304" pitchFamily="18" charset="0"/>
            </a:endParaRPr>
          </a:p>
          <a:p>
            <a:r>
              <a:rPr lang="vi-VN" sz="2000" b="1" dirty="0">
                <a:solidFill>
                  <a:schemeClr val="bg1"/>
                </a:solidFill>
                <a:latin typeface="Times New Roman" panose="02020603050405020304" pitchFamily="18" charset="0"/>
                <a:cs typeface="Times New Roman" panose="02020603050405020304" pitchFamily="18" charset="0"/>
              </a:rPr>
              <a:t>Video trực tiếp hoặc hình ảnh tĩnh</a:t>
            </a:r>
            <a:r>
              <a:rPr lang="vi-VN" sz="2000" dirty="0">
                <a:solidFill>
                  <a:schemeClr val="bg1"/>
                </a:solidFill>
                <a:latin typeface="Times New Roman" panose="02020603050405020304" pitchFamily="18" charset="0"/>
                <a:cs typeface="Times New Roman" panose="02020603050405020304" pitchFamily="18" charset="0"/>
              </a:rPr>
              <a:t>: Dữ liệu có thể ở dạng video (cho các biểu cảm thay đổi theo thời gian) hoặc hình ảnh tĩnh để nhận diện cảm xúc tức thời.</a:t>
            </a:r>
          </a:p>
          <a:p>
            <a:endParaRPr lang="en-US" sz="2000" dirty="0">
              <a:solidFill>
                <a:schemeClr val="bg1"/>
              </a:solidFill>
              <a:latin typeface="Times New Roman" panose="02020603050405020304" pitchFamily="18" charset="0"/>
              <a:cs typeface="Times New Roman" panose="02020603050405020304" pitchFamily="18" charset="0"/>
            </a:endParaRPr>
          </a:p>
        </p:txBody>
      </p:sp>
      <p:sp>
        <p:nvSpPr>
          <p:cNvPr id="37" name="TextBox 36">
            <a:extLst>
              <a:ext uri="{FF2B5EF4-FFF2-40B4-BE49-F238E27FC236}">
                <a16:creationId xmlns:a16="http://schemas.microsoft.com/office/drawing/2014/main" id="{ABE44C20-D4C3-2561-2257-494572180AB3}"/>
              </a:ext>
            </a:extLst>
          </p:cNvPr>
          <p:cNvSpPr txBox="1"/>
          <p:nvPr/>
        </p:nvSpPr>
        <p:spPr>
          <a:xfrm>
            <a:off x="19046533" y="2309106"/>
            <a:ext cx="7514455" cy="3477875"/>
          </a:xfrm>
          <a:prstGeom prst="rect">
            <a:avLst/>
          </a:prstGeom>
          <a:noFill/>
        </p:spPr>
        <p:txBody>
          <a:bodyPr wrap="square" rtlCol="0">
            <a:spAutoFit/>
          </a:bodyPr>
          <a:lstStyle/>
          <a:p>
            <a:r>
              <a:rPr lang="vi-VN" sz="2000" b="1" dirty="0">
                <a:solidFill>
                  <a:schemeClr val="bg1"/>
                </a:solidFill>
                <a:latin typeface="Times New Roman" panose="02020603050405020304" pitchFamily="18" charset="0"/>
                <a:cs typeface="Times New Roman" panose="02020603050405020304" pitchFamily="18" charset="0"/>
              </a:rPr>
              <a:t>2. Xử lý hình ảnh</a:t>
            </a:r>
          </a:p>
          <a:p>
            <a:pPr>
              <a:buFont typeface="Arial" panose="020B0604020202020204" pitchFamily="34" charset="0"/>
              <a:buChar char="•"/>
            </a:pPr>
            <a:r>
              <a:rPr lang="vi-VN" sz="2000" b="1" dirty="0">
                <a:solidFill>
                  <a:schemeClr val="bg1"/>
                </a:solidFill>
                <a:latin typeface="Times New Roman" panose="02020603050405020304" pitchFamily="18" charset="0"/>
                <a:cs typeface="Times New Roman" panose="02020603050405020304" pitchFamily="18" charset="0"/>
              </a:rPr>
              <a:t>Phát hiện khuôn mặt</a:t>
            </a:r>
            <a:r>
              <a:rPr lang="vi-VN" sz="2000" dirty="0">
                <a:solidFill>
                  <a:schemeClr val="bg1"/>
                </a:solidFill>
                <a:latin typeface="Times New Roman" panose="02020603050405020304" pitchFamily="18" charset="0"/>
                <a:cs typeface="Times New Roman" panose="02020603050405020304" pitchFamily="18" charset="0"/>
              </a:rPr>
              <a:t>: Sử dụng các thuật toán nhận diện khuôn mặt để xác định khu vực chứa khuôn mặt trong khung hình. Các phương pháp phổ biến bao gồm các thuật toán như Haar Cascades, HOG (Histogram of Oriented Gradients), hoặc các mô hình deep learning như MTCNN (Multi-task Cascaded Convolutional Networks).</a:t>
            </a:r>
          </a:p>
          <a:p>
            <a:endParaRPr lang="vi-VN" sz="2000" dirty="0">
              <a:solidFill>
                <a:schemeClr val="bg1"/>
              </a:solidFill>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vi-VN" sz="2000" b="1" dirty="0">
                <a:solidFill>
                  <a:schemeClr val="bg1"/>
                </a:solidFill>
                <a:latin typeface="Times New Roman" panose="02020603050405020304" pitchFamily="18" charset="0"/>
                <a:cs typeface="Times New Roman" panose="02020603050405020304" pitchFamily="18" charset="0"/>
              </a:rPr>
              <a:t>Định vị điểm đặc trưng</a:t>
            </a:r>
            <a:r>
              <a:rPr lang="vi-VN" sz="2000" dirty="0">
                <a:solidFill>
                  <a:schemeClr val="bg1"/>
                </a:solidFill>
                <a:latin typeface="Times New Roman" panose="02020603050405020304" pitchFamily="18" charset="0"/>
                <a:cs typeface="Times New Roman" panose="02020603050405020304" pitchFamily="18" charset="0"/>
              </a:rPr>
              <a:t>: Các điểm đặc trưng (landmarks) trên gương mặt như mắt, mũi, miệng, và chân mày được định vị để theo dõi biểu cảm chính xác hơn.</a:t>
            </a:r>
          </a:p>
          <a:p>
            <a:endParaRPr lang="en-US" sz="2000" dirty="0">
              <a:solidFill>
                <a:schemeClr val="bg1"/>
              </a:solidFill>
              <a:latin typeface="Times New Roman" panose="02020603050405020304" pitchFamily="18" charset="0"/>
              <a:cs typeface="Times New Roman" panose="02020603050405020304" pitchFamily="18" charset="0"/>
            </a:endParaRPr>
          </a:p>
        </p:txBody>
      </p:sp>
      <p:sp>
        <p:nvSpPr>
          <p:cNvPr id="38" name="TextBox 37">
            <a:extLst>
              <a:ext uri="{FF2B5EF4-FFF2-40B4-BE49-F238E27FC236}">
                <a16:creationId xmlns:a16="http://schemas.microsoft.com/office/drawing/2014/main" id="{74F3E7C2-692D-C918-7FA3-DB1A1315F342}"/>
              </a:ext>
            </a:extLst>
          </p:cNvPr>
          <p:cNvSpPr txBox="1"/>
          <p:nvPr/>
        </p:nvSpPr>
        <p:spPr>
          <a:xfrm>
            <a:off x="18973440" y="5720189"/>
            <a:ext cx="7514455" cy="4985980"/>
          </a:xfrm>
          <a:prstGeom prst="rect">
            <a:avLst/>
          </a:prstGeom>
          <a:noFill/>
        </p:spPr>
        <p:txBody>
          <a:bodyPr wrap="square" rtlCol="0">
            <a:spAutoFit/>
          </a:bodyPr>
          <a:lstStyle/>
          <a:p>
            <a:r>
              <a:rPr lang="vi-VN" sz="2000" b="1" dirty="0">
                <a:solidFill>
                  <a:schemeClr val="bg1"/>
                </a:solidFill>
                <a:latin typeface="Times New Roman" panose="02020603050405020304" pitchFamily="18" charset="0"/>
                <a:cs typeface="Times New Roman" panose="02020603050405020304" pitchFamily="18" charset="0"/>
              </a:rPr>
              <a:t>3. Phân tích cảm xúc</a:t>
            </a:r>
          </a:p>
          <a:p>
            <a:pPr>
              <a:buFont typeface="Arial" panose="020B0604020202020204" pitchFamily="34" charset="0"/>
              <a:buChar char="•"/>
            </a:pPr>
            <a:r>
              <a:rPr lang="vi-VN" sz="2000" b="1" dirty="0">
                <a:solidFill>
                  <a:schemeClr val="bg1"/>
                </a:solidFill>
                <a:latin typeface="Times New Roman" panose="02020603050405020304" pitchFamily="18" charset="0"/>
                <a:cs typeface="Times New Roman" panose="02020603050405020304" pitchFamily="18" charset="0"/>
              </a:rPr>
              <a:t>Nhận diện biểu cảm gương mặt</a:t>
            </a:r>
            <a:r>
              <a:rPr lang="vi-VN" sz="2000" dirty="0">
                <a:solidFill>
                  <a:schemeClr val="bg1"/>
                </a:solidFill>
                <a:latin typeface="Times New Roman" panose="02020603050405020304" pitchFamily="18" charset="0"/>
                <a:cs typeface="Times New Roman" panose="02020603050405020304" pitchFamily="18" charset="0"/>
              </a:rPr>
              <a:t>: Các mô hình machine learning và deep learning, chẳng hạn như CNN (Convolutional Neural Network), được sử dụng để nhận diện các biểu cảm như </a:t>
            </a:r>
            <a:r>
              <a:rPr lang="vi-VN" sz="2000" i="1" dirty="0">
                <a:solidFill>
                  <a:schemeClr val="bg1"/>
                </a:solidFill>
                <a:latin typeface="Times New Roman" panose="02020603050405020304" pitchFamily="18" charset="0"/>
                <a:cs typeface="Times New Roman" panose="02020603050405020304" pitchFamily="18" charset="0"/>
              </a:rPr>
              <a:t>vui vẻ</a:t>
            </a:r>
            <a:r>
              <a:rPr lang="vi-VN" sz="2000" dirty="0">
                <a:solidFill>
                  <a:schemeClr val="bg1"/>
                </a:solidFill>
                <a:latin typeface="Times New Roman" panose="02020603050405020304" pitchFamily="18" charset="0"/>
                <a:cs typeface="Times New Roman" panose="02020603050405020304" pitchFamily="18" charset="0"/>
              </a:rPr>
              <a:t>, </a:t>
            </a:r>
            <a:r>
              <a:rPr lang="vi-VN" sz="2000" i="1" dirty="0">
                <a:solidFill>
                  <a:schemeClr val="bg1"/>
                </a:solidFill>
                <a:latin typeface="Times New Roman" panose="02020603050405020304" pitchFamily="18" charset="0"/>
                <a:cs typeface="Times New Roman" panose="02020603050405020304" pitchFamily="18" charset="0"/>
              </a:rPr>
              <a:t>buồn bã</a:t>
            </a:r>
            <a:r>
              <a:rPr lang="vi-VN" sz="2000" dirty="0">
                <a:solidFill>
                  <a:schemeClr val="bg1"/>
                </a:solidFill>
                <a:latin typeface="Times New Roman" panose="02020603050405020304" pitchFamily="18" charset="0"/>
                <a:cs typeface="Times New Roman" panose="02020603050405020304" pitchFamily="18" charset="0"/>
              </a:rPr>
              <a:t>, </a:t>
            </a:r>
            <a:r>
              <a:rPr lang="vi-VN" sz="2000" i="1" dirty="0">
                <a:solidFill>
                  <a:schemeClr val="bg1"/>
                </a:solidFill>
                <a:latin typeface="Times New Roman" panose="02020603050405020304" pitchFamily="18" charset="0"/>
                <a:cs typeface="Times New Roman" panose="02020603050405020304" pitchFamily="18" charset="0"/>
              </a:rPr>
              <a:t>ngạc nhiên</a:t>
            </a:r>
            <a:r>
              <a:rPr lang="vi-VN" sz="2000" dirty="0">
                <a:solidFill>
                  <a:schemeClr val="bg1"/>
                </a:solidFill>
                <a:latin typeface="Times New Roman" panose="02020603050405020304" pitchFamily="18" charset="0"/>
                <a:cs typeface="Times New Roman" panose="02020603050405020304" pitchFamily="18" charset="0"/>
              </a:rPr>
              <a:t>, </a:t>
            </a:r>
            <a:r>
              <a:rPr lang="vi-VN" sz="2000" i="1" dirty="0">
                <a:solidFill>
                  <a:schemeClr val="bg1"/>
                </a:solidFill>
                <a:latin typeface="Times New Roman" panose="02020603050405020304" pitchFamily="18" charset="0"/>
                <a:cs typeface="Times New Roman" panose="02020603050405020304" pitchFamily="18" charset="0"/>
              </a:rPr>
              <a:t>giận dữ</a:t>
            </a:r>
            <a:r>
              <a:rPr lang="vi-VN" sz="2000" dirty="0">
                <a:solidFill>
                  <a:schemeClr val="bg1"/>
                </a:solidFill>
                <a:latin typeface="Times New Roman" panose="02020603050405020304" pitchFamily="18" charset="0"/>
                <a:cs typeface="Times New Roman" panose="02020603050405020304" pitchFamily="18" charset="0"/>
              </a:rPr>
              <a:t>, </a:t>
            </a:r>
            <a:r>
              <a:rPr lang="vi-VN" sz="2000" i="1" dirty="0">
                <a:solidFill>
                  <a:schemeClr val="bg1"/>
                </a:solidFill>
                <a:latin typeface="Times New Roman" panose="02020603050405020304" pitchFamily="18" charset="0"/>
                <a:cs typeface="Times New Roman" panose="02020603050405020304" pitchFamily="18" charset="0"/>
              </a:rPr>
              <a:t>sợ hãi</a:t>
            </a:r>
            <a:r>
              <a:rPr lang="vi-VN" sz="2000" dirty="0">
                <a:solidFill>
                  <a:schemeClr val="bg1"/>
                </a:solidFill>
                <a:latin typeface="Times New Roman" panose="02020603050405020304" pitchFamily="18" charset="0"/>
                <a:cs typeface="Times New Roman" panose="02020603050405020304" pitchFamily="18" charset="0"/>
              </a:rPr>
              <a:t>, </a:t>
            </a:r>
            <a:r>
              <a:rPr lang="vi-VN" sz="2000" i="1" dirty="0">
                <a:solidFill>
                  <a:schemeClr val="bg1"/>
                </a:solidFill>
                <a:latin typeface="Times New Roman" panose="02020603050405020304" pitchFamily="18" charset="0"/>
                <a:cs typeface="Times New Roman" panose="02020603050405020304" pitchFamily="18" charset="0"/>
              </a:rPr>
              <a:t>chán nản</a:t>
            </a:r>
            <a:r>
              <a:rPr lang="vi-VN" sz="2000" dirty="0">
                <a:solidFill>
                  <a:schemeClr val="bg1"/>
                </a:solidFill>
                <a:latin typeface="Times New Roman" panose="02020603050405020304" pitchFamily="18" charset="0"/>
                <a:cs typeface="Times New Roman" panose="02020603050405020304" pitchFamily="18" charset="0"/>
              </a:rPr>
              <a:t> hoặc </a:t>
            </a:r>
            <a:r>
              <a:rPr lang="vi-VN" sz="2000" i="1" dirty="0">
                <a:solidFill>
                  <a:schemeClr val="bg1"/>
                </a:solidFill>
                <a:latin typeface="Times New Roman" panose="02020603050405020304" pitchFamily="18" charset="0"/>
                <a:cs typeface="Times New Roman" panose="02020603050405020304" pitchFamily="18" charset="0"/>
              </a:rPr>
              <a:t>trung lập</a:t>
            </a:r>
            <a:r>
              <a:rPr lang="vi-VN" sz="2000" dirty="0">
                <a:solidFill>
                  <a:schemeClr val="bg1"/>
                </a:solidFill>
                <a:latin typeface="Times New Roman" panose="02020603050405020304" pitchFamily="18" charset="0"/>
                <a:cs typeface="Times New Roman" panose="02020603050405020304" pitchFamily="18" charset="0"/>
              </a:rPr>
              <a:t>.</a:t>
            </a:r>
          </a:p>
          <a:p>
            <a:pPr>
              <a:buFont typeface="Arial" panose="020B0604020202020204" pitchFamily="34" charset="0"/>
              <a:buChar char="•"/>
            </a:pPr>
            <a:r>
              <a:rPr lang="vi-VN" sz="2000" b="1" dirty="0">
                <a:solidFill>
                  <a:schemeClr val="bg1"/>
                </a:solidFill>
                <a:latin typeface="Times New Roman" panose="02020603050405020304" pitchFamily="18" charset="0"/>
                <a:cs typeface="Times New Roman" panose="02020603050405020304" pitchFamily="18" charset="0"/>
              </a:rPr>
              <a:t>Các đặc trưng biểu cảm</a:t>
            </a:r>
            <a:r>
              <a:rPr lang="vi-VN" sz="2000" dirty="0">
                <a:solidFill>
                  <a:schemeClr val="bg1"/>
                </a:solidFill>
                <a:latin typeface="Times New Roman" panose="02020603050405020304" pitchFamily="18" charset="0"/>
                <a:cs typeface="Times New Roman" panose="02020603050405020304" pitchFamily="18" charset="0"/>
              </a:rPr>
              <a:t>: Mỗi cảm xúc có các đặc trưng khác nhau, ví dụ:</a:t>
            </a:r>
          </a:p>
          <a:p>
            <a:pPr marL="742950" lvl="1" indent="-285750">
              <a:buFont typeface="Arial" panose="020B0604020202020204" pitchFamily="34" charset="0"/>
              <a:buChar char="•"/>
            </a:pPr>
            <a:r>
              <a:rPr lang="vi-VN" sz="2000" b="1" dirty="0">
                <a:solidFill>
                  <a:schemeClr val="bg1"/>
                </a:solidFill>
                <a:latin typeface="Times New Roman" panose="02020603050405020304" pitchFamily="18" charset="0"/>
                <a:cs typeface="Times New Roman" panose="02020603050405020304" pitchFamily="18" charset="0"/>
              </a:rPr>
              <a:t>Vui vẻ</a:t>
            </a:r>
            <a:r>
              <a:rPr lang="vi-VN" sz="2000" dirty="0">
                <a:solidFill>
                  <a:schemeClr val="bg1"/>
                </a:solidFill>
                <a:latin typeface="Times New Roman" panose="02020603050405020304" pitchFamily="18" charset="0"/>
                <a:cs typeface="Times New Roman" panose="02020603050405020304" pitchFamily="18" charset="0"/>
              </a:rPr>
              <a:t>: Miệng mỉm cười, mắt có xu hướng nheo lại.</a:t>
            </a:r>
          </a:p>
          <a:p>
            <a:pPr marL="742950" lvl="1" indent="-285750">
              <a:buFont typeface="Arial" panose="020B0604020202020204" pitchFamily="34" charset="0"/>
              <a:buChar char="•"/>
            </a:pPr>
            <a:r>
              <a:rPr lang="vi-VN" sz="2000" b="1" dirty="0">
                <a:solidFill>
                  <a:schemeClr val="bg1"/>
                </a:solidFill>
                <a:latin typeface="Times New Roman" panose="02020603050405020304" pitchFamily="18" charset="0"/>
                <a:cs typeface="Times New Roman" panose="02020603050405020304" pitchFamily="18" charset="0"/>
              </a:rPr>
              <a:t>Buồn bã</a:t>
            </a:r>
            <a:r>
              <a:rPr lang="vi-VN" sz="2000" dirty="0">
                <a:solidFill>
                  <a:schemeClr val="bg1"/>
                </a:solidFill>
                <a:latin typeface="Times New Roman" panose="02020603050405020304" pitchFamily="18" charset="0"/>
                <a:cs typeface="Times New Roman" panose="02020603050405020304" pitchFamily="18" charset="0"/>
              </a:rPr>
              <a:t>: Khóe miệng trùng xuống, ánh mắt kém rạng rỡ.</a:t>
            </a:r>
          </a:p>
          <a:p>
            <a:pPr marL="742950" lvl="1" indent="-285750">
              <a:buFont typeface="Arial" panose="020B0604020202020204" pitchFamily="34" charset="0"/>
              <a:buChar char="•"/>
            </a:pPr>
            <a:r>
              <a:rPr lang="vi-VN" sz="2000" b="1" dirty="0">
                <a:solidFill>
                  <a:schemeClr val="bg1"/>
                </a:solidFill>
                <a:latin typeface="Times New Roman" panose="02020603050405020304" pitchFamily="18" charset="0"/>
                <a:cs typeface="Times New Roman" panose="02020603050405020304" pitchFamily="18" charset="0"/>
              </a:rPr>
              <a:t>Giận dữ</a:t>
            </a:r>
            <a:r>
              <a:rPr lang="vi-VN" sz="2000" dirty="0">
                <a:solidFill>
                  <a:schemeClr val="bg1"/>
                </a:solidFill>
                <a:latin typeface="Times New Roman" panose="02020603050405020304" pitchFamily="18" charset="0"/>
                <a:cs typeface="Times New Roman" panose="02020603050405020304" pitchFamily="18" charset="0"/>
              </a:rPr>
              <a:t>: Chân mày hạ xuống, môi có xu hướng mím chặt.</a:t>
            </a:r>
          </a:p>
          <a:p>
            <a:pPr marL="742950" lvl="1" indent="-285750">
              <a:buFont typeface="Arial" panose="020B0604020202020204" pitchFamily="34" charset="0"/>
              <a:buChar char="•"/>
            </a:pPr>
            <a:r>
              <a:rPr lang="vi-VN" sz="2000" b="1" dirty="0">
                <a:solidFill>
                  <a:schemeClr val="bg1"/>
                </a:solidFill>
                <a:latin typeface="Times New Roman" panose="02020603050405020304" pitchFamily="18" charset="0"/>
                <a:cs typeface="Times New Roman" panose="02020603050405020304" pitchFamily="18" charset="0"/>
              </a:rPr>
              <a:t>Ngạc nhiên</a:t>
            </a:r>
            <a:r>
              <a:rPr lang="vi-VN" sz="2000" dirty="0">
                <a:solidFill>
                  <a:schemeClr val="bg1"/>
                </a:solidFill>
                <a:latin typeface="Times New Roman" panose="02020603050405020304" pitchFamily="18" charset="0"/>
                <a:cs typeface="Times New Roman" panose="02020603050405020304" pitchFamily="18" charset="0"/>
              </a:rPr>
              <a:t>: Mắt mở to, miệng có thể há ra.</a:t>
            </a:r>
          </a:p>
          <a:p>
            <a:pPr>
              <a:buFont typeface="Arial" panose="020B0604020202020204" pitchFamily="34" charset="0"/>
              <a:buChar char="•"/>
            </a:pPr>
            <a:r>
              <a:rPr lang="vi-VN" sz="2000" b="1" dirty="0">
                <a:solidFill>
                  <a:schemeClr val="bg1"/>
                </a:solidFill>
                <a:latin typeface="Times New Roman" panose="02020603050405020304" pitchFamily="18" charset="0"/>
                <a:cs typeface="Times New Roman" panose="02020603050405020304" pitchFamily="18" charset="0"/>
              </a:rPr>
              <a:t>Sử dụng các mô hình deep learning tiên tiến</a:t>
            </a:r>
            <a:r>
              <a:rPr lang="vi-VN" sz="2000" dirty="0">
                <a:solidFill>
                  <a:schemeClr val="bg1"/>
                </a:solidFill>
                <a:latin typeface="Times New Roman" panose="02020603050405020304" pitchFamily="18" charset="0"/>
                <a:cs typeface="Times New Roman" panose="02020603050405020304" pitchFamily="18" charset="0"/>
              </a:rPr>
              <a:t>: Các mô hình hiện đại như VGG-Face, ResNet hoặc các mô hình được huấn luyện riêng cho nhận diện cảm xúc từ hình ảnh mang lại độ chính xác cao trong các tình huống phức tạp.</a:t>
            </a:r>
          </a:p>
          <a:p>
            <a:endParaRPr lang="en-US" sz="2000" dirty="0">
              <a:solidFill>
                <a:schemeClr val="bg1"/>
              </a:solidFill>
              <a:latin typeface="Times New Roman" panose="02020603050405020304" pitchFamily="18" charset="0"/>
              <a:cs typeface="Times New Roman" panose="02020603050405020304" pitchFamily="18" charset="0"/>
            </a:endParaRPr>
          </a:p>
        </p:txBody>
      </p:sp>
      <p:sp>
        <p:nvSpPr>
          <p:cNvPr id="5" name="Rectangle 4">
            <a:extLst>
              <a:ext uri="{FF2B5EF4-FFF2-40B4-BE49-F238E27FC236}">
                <a16:creationId xmlns:a16="http://schemas.microsoft.com/office/drawing/2014/main" id="{6A90C8CB-AB80-3582-E430-109C263A3985}"/>
              </a:ext>
            </a:extLst>
          </p:cNvPr>
          <p:cNvSpPr/>
          <p:nvPr/>
        </p:nvSpPr>
        <p:spPr>
          <a:xfrm>
            <a:off x="-10272951" y="-84886"/>
            <a:ext cx="10191820" cy="10287000"/>
          </a:xfrm>
          <a:prstGeom prst="rect">
            <a:avLst/>
          </a:prstGeom>
          <a:solidFill>
            <a:schemeClr val="accent1">
              <a:alpha val="24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pic>
        <p:nvPicPr>
          <p:cNvPr id="7" name="Picture 6" descr="A diagram of a diagram of a diagram&#10;&#10;Description automatically generated">
            <a:extLst>
              <a:ext uri="{FF2B5EF4-FFF2-40B4-BE49-F238E27FC236}">
                <a16:creationId xmlns:a16="http://schemas.microsoft.com/office/drawing/2014/main" id="{ACA5ADC1-CDFB-4EA9-FA8A-D4425F9B5D0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303240" y="791365"/>
            <a:ext cx="8436522" cy="2597426"/>
          </a:xfrm>
          <a:prstGeom prst="rect">
            <a:avLst/>
          </a:prstGeom>
        </p:spPr>
      </p:pic>
      <p:pic>
        <p:nvPicPr>
          <p:cNvPr id="9" name="Picture 8" descr="A diagram of a network&#10;&#10;Description automatically generated">
            <a:extLst>
              <a:ext uri="{FF2B5EF4-FFF2-40B4-BE49-F238E27FC236}">
                <a16:creationId xmlns:a16="http://schemas.microsoft.com/office/drawing/2014/main" id="{09379069-9D35-1359-5BFD-BE0C125C59A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8339805" y="4160756"/>
            <a:ext cx="8421635" cy="4198923"/>
          </a:xfrm>
          <a:prstGeom prst="rect">
            <a:avLst/>
          </a:prstGeom>
        </p:spPr>
      </p:pic>
      <p:pic>
        <p:nvPicPr>
          <p:cNvPr id="21" name="Picture 20" descr="A person with facial recognition system&#10;&#10;Description automatically generated">
            <a:extLst>
              <a:ext uri="{FF2B5EF4-FFF2-40B4-BE49-F238E27FC236}">
                <a16:creationId xmlns:a16="http://schemas.microsoft.com/office/drawing/2014/main" id="{1009F65A-E163-4158-ADCA-10BC3C3E3CF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 y="-72023"/>
            <a:ext cx="10153618" cy="5470337"/>
          </a:xfrm>
          <a:prstGeom prst="rect">
            <a:avLst/>
          </a:prstGeom>
        </p:spPr>
      </p:pic>
      <p:pic>
        <p:nvPicPr>
          <p:cNvPr id="25" name="Picture 24" descr="A person with a grid on her face&#10;&#10;Description automatically generated">
            <a:extLst>
              <a:ext uri="{FF2B5EF4-FFF2-40B4-BE49-F238E27FC236}">
                <a16:creationId xmlns:a16="http://schemas.microsoft.com/office/drawing/2014/main" id="{B3B2D5C4-E016-DDC3-26DA-4EF5959D491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5240" y="5387925"/>
            <a:ext cx="10196985" cy="4809578"/>
          </a:xfrm>
          <a:prstGeom prst="rect">
            <a:avLst/>
          </a:prstGeom>
        </p:spPr>
      </p:pic>
    </p:spTree>
    <p:extLst>
      <p:ext uri="{BB962C8B-B14F-4D97-AF65-F5344CB8AC3E}">
        <p14:creationId xmlns:p14="http://schemas.microsoft.com/office/powerpoint/2010/main" val="416188580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52E12781-6378-869E-E158-53BE8B615684}"/>
              </a:ext>
            </a:extLst>
          </p:cNvPr>
          <p:cNvSpPr/>
          <p:nvPr/>
        </p:nvSpPr>
        <p:spPr>
          <a:xfrm>
            <a:off x="-57219" y="0"/>
            <a:ext cx="9887019" cy="10287000"/>
          </a:xfrm>
          <a:prstGeom prst="rect">
            <a:avLst/>
          </a:prstGeom>
          <a:solidFill>
            <a:schemeClr val="accent1">
              <a:alpha val="24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sp>
        <p:nvSpPr>
          <p:cNvPr id="25" name="TextBox 25"/>
          <p:cNvSpPr txBox="1"/>
          <p:nvPr/>
        </p:nvSpPr>
        <p:spPr>
          <a:xfrm>
            <a:off x="-1905000" y="541378"/>
            <a:ext cx="14020800" cy="1128514"/>
          </a:xfrm>
          <a:prstGeom prst="rect">
            <a:avLst/>
          </a:prstGeom>
        </p:spPr>
        <p:txBody>
          <a:bodyPr wrap="square" lIns="0" tIns="0" rIns="0" bIns="0" rtlCol="0" anchor="t">
            <a:spAutoFit/>
          </a:bodyPr>
          <a:lstStyle/>
          <a:p>
            <a:pPr marL="0" lvl="0" indent="0" algn="ctr">
              <a:lnSpc>
                <a:spcPts val="8799"/>
              </a:lnSpc>
              <a:spcBef>
                <a:spcPct val="0"/>
              </a:spcBef>
            </a:pPr>
            <a:r>
              <a:rPr lang="en-US" sz="8799" b="1" dirty="0" err="1">
                <a:solidFill>
                  <a:srgbClr val="FFFFFF"/>
                </a:solidFill>
                <a:latin typeface="Times New Roman" panose="02020603050405020304" pitchFamily="18" charset="0"/>
                <a:ea typeface="Futura Medium"/>
                <a:cs typeface="Times New Roman" panose="02020603050405020304" pitchFamily="18" charset="0"/>
                <a:sym typeface="Futura Medium"/>
              </a:rPr>
              <a:t>Thuật</a:t>
            </a:r>
            <a:r>
              <a:rPr lang="en-US" sz="8799" b="1" dirty="0">
                <a:solidFill>
                  <a:srgbClr val="FFFFFF"/>
                </a:solidFill>
                <a:latin typeface="Times New Roman" panose="02020603050405020304" pitchFamily="18" charset="0"/>
                <a:ea typeface="Futura Medium"/>
                <a:cs typeface="Times New Roman" panose="02020603050405020304" pitchFamily="18" charset="0"/>
                <a:sym typeface="Futura Medium"/>
              </a:rPr>
              <a:t> </a:t>
            </a:r>
            <a:r>
              <a:rPr lang="en-US" sz="8799" b="1" dirty="0" err="1">
                <a:solidFill>
                  <a:srgbClr val="FFFFFF"/>
                </a:solidFill>
                <a:latin typeface="Times New Roman" panose="02020603050405020304" pitchFamily="18" charset="0"/>
                <a:ea typeface="Futura Medium"/>
                <a:cs typeface="Times New Roman" panose="02020603050405020304" pitchFamily="18" charset="0"/>
                <a:sym typeface="Futura Medium"/>
              </a:rPr>
              <a:t>toán</a:t>
            </a:r>
            <a:r>
              <a:rPr lang="vi-VN" sz="8799" b="1" dirty="0">
                <a:solidFill>
                  <a:srgbClr val="FFFFFF"/>
                </a:solidFill>
                <a:latin typeface="Times New Roman" panose="02020603050405020304" pitchFamily="18" charset="0"/>
                <a:ea typeface="Futura Medium"/>
                <a:cs typeface="Times New Roman" panose="02020603050405020304" pitchFamily="18" charset="0"/>
                <a:sym typeface="Futura Medium"/>
              </a:rPr>
              <a:t> CNN</a:t>
            </a:r>
            <a:endParaRPr lang="en-US" sz="8799" b="1" dirty="0">
              <a:solidFill>
                <a:srgbClr val="FFFFFF"/>
              </a:solidFill>
              <a:latin typeface="Times New Roman" panose="02020603050405020304" pitchFamily="18" charset="0"/>
              <a:ea typeface="Futura Medium"/>
              <a:cs typeface="Times New Roman" panose="02020603050405020304" pitchFamily="18" charset="0"/>
              <a:sym typeface="Futura Medium"/>
            </a:endParaRPr>
          </a:p>
        </p:txBody>
      </p:sp>
      <p:sp>
        <p:nvSpPr>
          <p:cNvPr id="26" name="Freeform 26"/>
          <p:cNvSpPr/>
          <p:nvPr/>
        </p:nvSpPr>
        <p:spPr>
          <a:xfrm>
            <a:off x="798133" y="10031322"/>
            <a:ext cx="16691734" cy="8617108"/>
          </a:xfrm>
          <a:custGeom>
            <a:avLst/>
            <a:gdLst/>
            <a:ahLst/>
            <a:cxnLst/>
            <a:rect l="l" t="t" r="r" b="b"/>
            <a:pathLst>
              <a:path w="16691734" h="8617108">
                <a:moveTo>
                  <a:pt x="0" y="0"/>
                </a:moveTo>
                <a:lnTo>
                  <a:pt x="16691734" y="0"/>
                </a:lnTo>
                <a:lnTo>
                  <a:pt x="16691734" y="8617108"/>
                </a:lnTo>
                <a:lnTo>
                  <a:pt x="0" y="8617108"/>
                </a:lnTo>
                <a:lnTo>
                  <a:pt x="0" y="0"/>
                </a:lnTo>
                <a:close/>
              </a:path>
            </a:pathLst>
          </a:custGeom>
          <a:blipFill>
            <a:blip r:embed="rId2">
              <a:alphaModFix amt="0"/>
            </a:blip>
            <a:stretch>
              <a:fillRect/>
            </a:stretch>
          </a:blipFill>
        </p:spPr>
        <p:txBody>
          <a:bodyPr/>
          <a:lstStyle/>
          <a:p>
            <a:endParaRPr lang="en-US">
              <a:latin typeface="Times New Roman" panose="02020603050405020304" pitchFamily="18" charset="0"/>
              <a:cs typeface="Times New Roman" panose="02020603050405020304" pitchFamily="18" charset="0"/>
            </a:endParaRPr>
          </a:p>
        </p:txBody>
      </p:sp>
      <p:sp>
        <p:nvSpPr>
          <p:cNvPr id="28" name="TextBox 27">
            <a:extLst>
              <a:ext uri="{FF2B5EF4-FFF2-40B4-BE49-F238E27FC236}">
                <a16:creationId xmlns:a16="http://schemas.microsoft.com/office/drawing/2014/main" id="{E525DB5B-BF4D-157D-9A82-DDDD56D99703}"/>
              </a:ext>
            </a:extLst>
          </p:cNvPr>
          <p:cNvSpPr txBox="1"/>
          <p:nvPr/>
        </p:nvSpPr>
        <p:spPr>
          <a:xfrm>
            <a:off x="177041" y="2434253"/>
            <a:ext cx="9652759" cy="6555641"/>
          </a:xfrm>
          <a:prstGeom prst="rect">
            <a:avLst/>
          </a:prstGeom>
          <a:noFill/>
        </p:spPr>
        <p:txBody>
          <a:bodyPr wrap="square" rtlCol="0">
            <a:spAutoFit/>
          </a:bodyPr>
          <a:lstStyle/>
          <a:p>
            <a:pPr algn="just"/>
            <a:r>
              <a:rPr lang="vi-VN" sz="4400" b="1" dirty="0">
                <a:solidFill>
                  <a:schemeClr val="bg1"/>
                </a:solidFill>
                <a:latin typeface="Times New Roman" panose="02020603050405020304" pitchFamily="18" charset="0"/>
                <a:cs typeface="Times New Roman" panose="02020603050405020304" pitchFamily="18" charset="0"/>
              </a:rPr>
              <a:t>CNN</a:t>
            </a:r>
            <a:r>
              <a:rPr lang="vi-VN" sz="4400" dirty="0">
                <a:solidFill>
                  <a:schemeClr val="bg1"/>
                </a:solidFill>
                <a:latin typeface="Times New Roman" panose="02020603050405020304" pitchFamily="18" charset="0"/>
                <a:cs typeface="Times New Roman" panose="02020603050405020304" pitchFamily="18" charset="0"/>
              </a:rPr>
              <a:t> (Convolutional Neural Network - Mạng nơ-ron tích chập) là một trong những kiến trúc mạng nơ-ron phổ biến, đặc biệt trong lĩnh vực xử lý ảnh và thị giác máy tính. CNN được thiết kế để nhận diện và phân tích các đặc trưng hình ảnh thông qua các phép tích chập, giúp phát hiện các mẫu trong ảnh như đường nét, hình dạng, và đối tượng.</a:t>
            </a:r>
            <a:endParaRPr lang="en-US" sz="4400" b="1" u="none" strike="noStrike" dirty="0">
              <a:solidFill>
                <a:schemeClr val="bg1"/>
              </a:solidFill>
              <a:latin typeface="Times New Roman" panose="02020603050405020304" pitchFamily="18" charset="0"/>
              <a:ea typeface="Futura Medium"/>
              <a:cs typeface="Times New Roman" panose="02020603050405020304" pitchFamily="18" charset="0"/>
              <a:sym typeface="Futura Medium"/>
            </a:endParaRPr>
          </a:p>
          <a:p>
            <a:pPr algn="just"/>
            <a:endParaRPr lang="en-US" sz="2400" dirty="0">
              <a:solidFill>
                <a:schemeClr val="bg1"/>
              </a:solidFill>
              <a:latin typeface="Times New Roman" panose="02020603050405020304" pitchFamily="18" charset="0"/>
              <a:cs typeface="Times New Roman" panose="02020603050405020304" pitchFamily="18" charset="0"/>
            </a:endParaRPr>
          </a:p>
        </p:txBody>
      </p:sp>
      <p:sp>
        <p:nvSpPr>
          <p:cNvPr id="11" name="Freeform 9">
            <a:extLst>
              <a:ext uri="{FF2B5EF4-FFF2-40B4-BE49-F238E27FC236}">
                <a16:creationId xmlns:a16="http://schemas.microsoft.com/office/drawing/2014/main" id="{361390EE-ACAE-369A-3D22-7219FB8CEFEA}"/>
              </a:ext>
            </a:extLst>
          </p:cNvPr>
          <p:cNvSpPr/>
          <p:nvPr/>
        </p:nvSpPr>
        <p:spPr>
          <a:xfrm>
            <a:off x="18324565" y="-1325364"/>
            <a:ext cx="12262478" cy="13720255"/>
          </a:xfrm>
          <a:custGeom>
            <a:avLst/>
            <a:gdLst/>
            <a:ahLst/>
            <a:cxnLst/>
            <a:rect l="l" t="t" r="r" b="b"/>
            <a:pathLst>
              <a:path w="12262478" h="13720255">
                <a:moveTo>
                  <a:pt x="0" y="0"/>
                </a:moveTo>
                <a:lnTo>
                  <a:pt x="12262478" y="0"/>
                </a:lnTo>
                <a:lnTo>
                  <a:pt x="12262478" y="13720254"/>
                </a:lnTo>
                <a:lnTo>
                  <a:pt x="0" y="13720254"/>
                </a:lnTo>
                <a:lnTo>
                  <a:pt x="0" y="0"/>
                </a:lnTo>
                <a:close/>
              </a:path>
            </a:pathLst>
          </a:custGeom>
          <a:blipFill>
            <a:blip r:embed="rId3"/>
            <a:stretch>
              <a:fillRect/>
            </a:stretch>
          </a:blipFill>
        </p:spPr>
        <p:txBody>
          <a:bodyPr/>
          <a:lstStyle/>
          <a:p>
            <a:endParaRPr lang="en-US"/>
          </a:p>
        </p:txBody>
      </p:sp>
      <p:pic>
        <p:nvPicPr>
          <p:cNvPr id="3" name="Picture 2" descr="A diagram of a diagram of a diagram&#10;&#10;Description automatically generated">
            <a:extLst>
              <a:ext uri="{FF2B5EF4-FFF2-40B4-BE49-F238E27FC236}">
                <a16:creationId xmlns:a16="http://schemas.microsoft.com/office/drawing/2014/main" id="{1CD61EC1-E0EF-8890-AEC8-96E0EDE744C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29800" y="812498"/>
            <a:ext cx="8436522" cy="2597426"/>
          </a:xfrm>
          <a:prstGeom prst="rect">
            <a:avLst/>
          </a:prstGeom>
        </p:spPr>
      </p:pic>
      <p:pic>
        <p:nvPicPr>
          <p:cNvPr id="5" name="Picture 4" descr="A diagram of a network&#10;&#10;Description automatically generated">
            <a:extLst>
              <a:ext uri="{FF2B5EF4-FFF2-40B4-BE49-F238E27FC236}">
                <a16:creationId xmlns:a16="http://schemas.microsoft.com/office/drawing/2014/main" id="{6C55EA16-80F6-95B6-93B2-3539450FA5C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66365" y="4181889"/>
            <a:ext cx="8421635" cy="4198923"/>
          </a:xfrm>
          <a:prstGeom prst="rect">
            <a:avLst/>
          </a:prstGeom>
        </p:spPr>
      </p:pic>
      <p:pic>
        <p:nvPicPr>
          <p:cNvPr id="6" name="Picture 5" descr="A diagram of a diagram of a diagram&#10;&#10;Description automatically generated">
            <a:extLst>
              <a:ext uri="{FF2B5EF4-FFF2-40B4-BE49-F238E27FC236}">
                <a16:creationId xmlns:a16="http://schemas.microsoft.com/office/drawing/2014/main" id="{AB568548-585F-3717-6E13-E7ACE26385B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82200" y="964898"/>
            <a:ext cx="8436522" cy="2597426"/>
          </a:xfrm>
          <a:prstGeom prst="rect">
            <a:avLst/>
          </a:prstGeom>
        </p:spPr>
      </p:pic>
      <p:pic>
        <p:nvPicPr>
          <p:cNvPr id="7" name="Picture 6" descr="A diagram of a network&#10;&#10;Description automatically generated">
            <a:extLst>
              <a:ext uri="{FF2B5EF4-FFF2-40B4-BE49-F238E27FC236}">
                <a16:creationId xmlns:a16="http://schemas.microsoft.com/office/drawing/2014/main" id="{700091EB-FDF3-A775-B9AD-D5361D6CB27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018765" y="4334289"/>
            <a:ext cx="8421635" cy="4198923"/>
          </a:xfrm>
          <a:prstGeom prst="rect">
            <a:avLst/>
          </a:prstGeom>
        </p:spPr>
      </p:pic>
      <p:pic>
        <p:nvPicPr>
          <p:cNvPr id="8" name="Picture 7">
            <a:extLst>
              <a:ext uri="{FF2B5EF4-FFF2-40B4-BE49-F238E27FC236}">
                <a16:creationId xmlns:a16="http://schemas.microsoft.com/office/drawing/2014/main" id="{10309695-D717-6F3B-A98A-71D22DB2EC8A}"/>
              </a:ext>
            </a:extLst>
          </p:cNvPr>
          <p:cNvPicPr>
            <a:picLocks noChangeAspect="1"/>
          </p:cNvPicPr>
          <p:nvPr/>
        </p:nvPicPr>
        <p:blipFill>
          <a:blip r:embed="rId6"/>
          <a:stretch>
            <a:fillRect/>
          </a:stretch>
        </p:blipFill>
        <p:spPr>
          <a:xfrm>
            <a:off x="18418722" y="0"/>
            <a:ext cx="8381071" cy="1013963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a:extLst>
            <a:ext uri="{FF2B5EF4-FFF2-40B4-BE49-F238E27FC236}">
              <a16:creationId xmlns:a16="http://schemas.microsoft.com/office/drawing/2014/main" id="{58DE6821-D540-47A6-AFAD-1774AD0BC62E}"/>
            </a:ext>
          </a:extLst>
        </p:cNvPr>
        <p:cNvGrpSpPr/>
        <p:nvPr/>
      </p:nvGrpSpPr>
      <p:grpSpPr>
        <a:xfrm>
          <a:off x="0" y="0"/>
          <a:ext cx="0" cy="0"/>
          <a:chOff x="0" y="0"/>
          <a:chExt cx="0" cy="0"/>
        </a:xfrm>
      </p:grpSpPr>
      <p:sp>
        <p:nvSpPr>
          <p:cNvPr id="13" name="Rectangle 12">
            <a:extLst>
              <a:ext uri="{FF2B5EF4-FFF2-40B4-BE49-F238E27FC236}">
                <a16:creationId xmlns:a16="http://schemas.microsoft.com/office/drawing/2014/main" id="{2272E2E8-FC0A-A50F-AEB7-4BD2CC566B2B}"/>
              </a:ext>
            </a:extLst>
          </p:cNvPr>
          <p:cNvSpPr/>
          <p:nvPr/>
        </p:nvSpPr>
        <p:spPr>
          <a:xfrm>
            <a:off x="9955" y="0"/>
            <a:ext cx="9887019" cy="10287000"/>
          </a:xfrm>
          <a:prstGeom prst="rect">
            <a:avLst/>
          </a:prstGeom>
          <a:solidFill>
            <a:schemeClr val="accent1">
              <a:alpha val="24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sp>
        <p:nvSpPr>
          <p:cNvPr id="25" name="TextBox 25">
            <a:extLst>
              <a:ext uri="{FF2B5EF4-FFF2-40B4-BE49-F238E27FC236}">
                <a16:creationId xmlns:a16="http://schemas.microsoft.com/office/drawing/2014/main" id="{6C791540-22E0-8DFB-D6FF-4EA70862AA15}"/>
              </a:ext>
            </a:extLst>
          </p:cNvPr>
          <p:cNvSpPr txBox="1"/>
          <p:nvPr/>
        </p:nvSpPr>
        <p:spPr>
          <a:xfrm>
            <a:off x="-1905000" y="541378"/>
            <a:ext cx="14020800" cy="1128514"/>
          </a:xfrm>
          <a:prstGeom prst="rect">
            <a:avLst/>
          </a:prstGeom>
        </p:spPr>
        <p:txBody>
          <a:bodyPr wrap="square" lIns="0" tIns="0" rIns="0" bIns="0" rtlCol="0" anchor="t">
            <a:spAutoFit/>
          </a:bodyPr>
          <a:lstStyle/>
          <a:p>
            <a:pPr marL="0" lvl="0" indent="0" algn="ctr">
              <a:lnSpc>
                <a:spcPts val="8799"/>
              </a:lnSpc>
              <a:spcBef>
                <a:spcPct val="0"/>
              </a:spcBef>
            </a:pPr>
            <a:r>
              <a:rPr lang="vi-VN" sz="8799" b="1" dirty="0">
                <a:solidFill>
                  <a:srgbClr val="FFFFFF"/>
                </a:solidFill>
                <a:latin typeface="Times New Roman" panose="02020603050405020304" pitchFamily="18" charset="0"/>
                <a:ea typeface="Futura Medium"/>
                <a:cs typeface="Times New Roman" panose="02020603050405020304" pitchFamily="18" charset="0"/>
                <a:sym typeface="Futura Medium"/>
              </a:rPr>
              <a:t>Mô tả Data</a:t>
            </a:r>
            <a:endParaRPr lang="en-US" sz="8799" b="1" dirty="0">
              <a:solidFill>
                <a:srgbClr val="FFFFFF"/>
              </a:solidFill>
              <a:latin typeface="Times New Roman" panose="02020603050405020304" pitchFamily="18" charset="0"/>
              <a:ea typeface="Futura Medium"/>
              <a:cs typeface="Times New Roman" panose="02020603050405020304" pitchFamily="18" charset="0"/>
              <a:sym typeface="Futura Medium"/>
            </a:endParaRPr>
          </a:p>
        </p:txBody>
      </p:sp>
      <p:sp>
        <p:nvSpPr>
          <p:cNvPr id="26" name="Freeform 26">
            <a:extLst>
              <a:ext uri="{FF2B5EF4-FFF2-40B4-BE49-F238E27FC236}">
                <a16:creationId xmlns:a16="http://schemas.microsoft.com/office/drawing/2014/main" id="{BD41D30E-2D1B-464A-6403-7691F14F179B}"/>
              </a:ext>
            </a:extLst>
          </p:cNvPr>
          <p:cNvSpPr/>
          <p:nvPr/>
        </p:nvSpPr>
        <p:spPr>
          <a:xfrm>
            <a:off x="798133" y="10031322"/>
            <a:ext cx="16691734" cy="8617108"/>
          </a:xfrm>
          <a:custGeom>
            <a:avLst/>
            <a:gdLst/>
            <a:ahLst/>
            <a:cxnLst/>
            <a:rect l="l" t="t" r="r" b="b"/>
            <a:pathLst>
              <a:path w="16691734" h="8617108">
                <a:moveTo>
                  <a:pt x="0" y="0"/>
                </a:moveTo>
                <a:lnTo>
                  <a:pt x="16691734" y="0"/>
                </a:lnTo>
                <a:lnTo>
                  <a:pt x="16691734" y="8617108"/>
                </a:lnTo>
                <a:lnTo>
                  <a:pt x="0" y="8617108"/>
                </a:lnTo>
                <a:lnTo>
                  <a:pt x="0" y="0"/>
                </a:lnTo>
                <a:close/>
              </a:path>
            </a:pathLst>
          </a:custGeom>
          <a:blipFill>
            <a:blip r:embed="rId2">
              <a:alphaModFix amt="0"/>
            </a:blip>
            <a:stretch>
              <a:fillRect/>
            </a:stretch>
          </a:blipFill>
        </p:spPr>
        <p:txBody>
          <a:bodyPr/>
          <a:lstStyle/>
          <a:p>
            <a:endParaRPr lang="en-US">
              <a:latin typeface="Times New Roman" panose="02020603050405020304" pitchFamily="18" charset="0"/>
              <a:cs typeface="Times New Roman" panose="02020603050405020304" pitchFamily="18" charset="0"/>
            </a:endParaRPr>
          </a:p>
        </p:txBody>
      </p:sp>
      <p:sp>
        <p:nvSpPr>
          <p:cNvPr id="11" name="Freeform 9">
            <a:extLst>
              <a:ext uri="{FF2B5EF4-FFF2-40B4-BE49-F238E27FC236}">
                <a16:creationId xmlns:a16="http://schemas.microsoft.com/office/drawing/2014/main" id="{4AF2D524-E787-E240-185E-25B6A1833F36}"/>
              </a:ext>
            </a:extLst>
          </p:cNvPr>
          <p:cNvSpPr/>
          <p:nvPr/>
        </p:nvSpPr>
        <p:spPr>
          <a:xfrm>
            <a:off x="18324565" y="-1325364"/>
            <a:ext cx="12262478" cy="13720255"/>
          </a:xfrm>
          <a:custGeom>
            <a:avLst/>
            <a:gdLst/>
            <a:ahLst/>
            <a:cxnLst/>
            <a:rect l="l" t="t" r="r" b="b"/>
            <a:pathLst>
              <a:path w="12262478" h="13720255">
                <a:moveTo>
                  <a:pt x="0" y="0"/>
                </a:moveTo>
                <a:lnTo>
                  <a:pt x="12262478" y="0"/>
                </a:lnTo>
                <a:lnTo>
                  <a:pt x="12262478" y="13720254"/>
                </a:lnTo>
                <a:lnTo>
                  <a:pt x="0" y="13720254"/>
                </a:lnTo>
                <a:lnTo>
                  <a:pt x="0" y="0"/>
                </a:lnTo>
                <a:close/>
              </a:path>
            </a:pathLst>
          </a:custGeom>
          <a:blipFill>
            <a:blip r:embed="rId3"/>
            <a:stretch>
              <a:fillRect/>
            </a:stretch>
          </a:blipFill>
        </p:spPr>
        <p:txBody>
          <a:bodyPr/>
          <a:lstStyle/>
          <a:p>
            <a:endParaRPr lang="en-US"/>
          </a:p>
        </p:txBody>
      </p:sp>
      <p:pic>
        <p:nvPicPr>
          <p:cNvPr id="4" name="Picture 3">
            <a:extLst>
              <a:ext uri="{FF2B5EF4-FFF2-40B4-BE49-F238E27FC236}">
                <a16:creationId xmlns:a16="http://schemas.microsoft.com/office/drawing/2014/main" id="{C9982FBA-DBAC-21B1-34DD-BEFCABA923AE}"/>
              </a:ext>
            </a:extLst>
          </p:cNvPr>
          <p:cNvPicPr>
            <a:picLocks noChangeAspect="1"/>
          </p:cNvPicPr>
          <p:nvPr/>
        </p:nvPicPr>
        <p:blipFill>
          <a:blip r:embed="rId4"/>
          <a:stretch>
            <a:fillRect/>
          </a:stretch>
        </p:blipFill>
        <p:spPr>
          <a:xfrm>
            <a:off x="9881734" y="147364"/>
            <a:ext cx="8381071" cy="10139635"/>
          </a:xfrm>
          <a:prstGeom prst="rect">
            <a:avLst/>
          </a:prstGeom>
        </p:spPr>
      </p:pic>
      <p:pic>
        <p:nvPicPr>
          <p:cNvPr id="6" name="Picture 1288148487" descr="A close-up of a child&#10;&#10;Description automatically generated">
            <a:extLst>
              <a:ext uri="{FF2B5EF4-FFF2-40B4-BE49-F238E27FC236}">
                <a16:creationId xmlns:a16="http://schemas.microsoft.com/office/drawing/2014/main" id="{C6E0393C-93FC-DAF2-9F5D-9717E3CFE84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113926" y="3338926"/>
            <a:ext cx="4514710" cy="475829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71163852">
            <a:extLst>
              <a:ext uri="{FF2B5EF4-FFF2-40B4-BE49-F238E27FC236}">
                <a16:creationId xmlns:a16="http://schemas.microsoft.com/office/drawing/2014/main" id="{8F1043DD-E08B-25BE-9DE2-7C6F3FECE5C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879019" y="38100"/>
            <a:ext cx="2651590" cy="335698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45245128">
            <a:extLst>
              <a:ext uri="{FF2B5EF4-FFF2-40B4-BE49-F238E27FC236}">
                <a16:creationId xmlns:a16="http://schemas.microsoft.com/office/drawing/2014/main" id="{C3122F92-3FEA-EB1C-F9DF-8309CFDE58C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282769" y="3271025"/>
            <a:ext cx="3831157" cy="400358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17551666">
            <a:extLst>
              <a:ext uri="{FF2B5EF4-FFF2-40B4-BE49-F238E27FC236}">
                <a16:creationId xmlns:a16="http://schemas.microsoft.com/office/drawing/2014/main" id="{8A3CF1B0-B1AA-1B07-60AD-EA33C08BE24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247565" y="7012827"/>
            <a:ext cx="3956839" cy="337738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290033375" descr="A close up of a person's face&#10;&#10;Description automatically generated">
            <a:extLst>
              <a:ext uri="{FF2B5EF4-FFF2-40B4-BE49-F238E27FC236}">
                <a16:creationId xmlns:a16="http://schemas.microsoft.com/office/drawing/2014/main" id="{FD218F39-0E22-71A8-C4EF-3FF490A84F2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3039102" y="8097220"/>
            <a:ext cx="3645313" cy="234732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020581047" descr="A close-up of a person's face&#10;&#10;Description automatically generated">
            <a:extLst>
              <a:ext uri="{FF2B5EF4-FFF2-40B4-BE49-F238E27FC236}">
                <a16:creationId xmlns:a16="http://schemas.microsoft.com/office/drawing/2014/main" id="{6438D55B-9D75-2501-2577-29FC4D8E0FF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3519169" y="90182"/>
            <a:ext cx="3109467" cy="3304902"/>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174278533" descr="A close-up of a person's face&#10;&#10;Description automatically generated">
            <a:extLst>
              <a:ext uri="{FF2B5EF4-FFF2-40B4-BE49-F238E27FC236}">
                <a16:creationId xmlns:a16="http://schemas.microsoft.com/office/drawing/2014/main" id="{6B74940A-08E6-E2A2-D23A-89C20497941B}"/>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1216804" y="8040819"/>
            <a:ext cx="2280675" cy="2403725"/>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title="Đang chèn hình ảnh...">
            <a:extLst>
              <a:ext uri="{FF2B5EF4-FFF2-40B4-BE49-F238E27FC236}">
                <a16:creationId xmlns:a16="http://schemas.microsoft.com/office/drawing/2014/main" id="{1508C62F-C4E9-4B5F-B47D-47AA3739D06C}"/>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8252552" y="82808"/>
            <a:ext cx="2589244" cy="3356984"/>
          </a:xfrm>
          <a:prstGeom prst="rect">
            <a:avLst/>
          </a:prstGeom>
        </p:spPr>
      </p:pic>
      <p:graphicFrame>
        <p:nvGraphicFramePr>
          <p:cNvPr id="30" name="TextBox 27">
            <a:extLst>
              <a:ext uri="{FF2B5EF4-FFF2-40B4-BE49-F238E27FC236}">
                <a16:creationId xmlns:a16="http://schemas.microsoft.com/office/drawing/2014/main" id="{B2043E29-DB3D-7D7C-C56F-976211E2234C}"/>
              </a:ext>
            </a:extLst>
          </p:cNvPr>
          <p:cNvGraphicFramePr/>
          <p:nvPr>
            <p:extLst>
              <p:ext uri="{D42A27DB-BD31-4B8C-83A1-F6EECF244321}">
                <p14:modId xmlns:p14="http://schemas.microsoft.com/office/powerpoint/2010/main" val="1807539406"/>
              </p:ext>
            </p:extLst>
          </p:nvPr>
        </p:nvGraphicFramePr>
        <p:xfrm>
          <a:off x="771556" y="2772841"/>
          <a:ext cx="9688898" cy="5570756"/>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spTree>
    <p:extLst>
      <p:ext uri="{BB962C8B-B14F-4D97-AF65-F5344CB8AC3E}">
        <p14:creationId xmlns:p14="http://schemas.microsoft.com/office/powerpoint/2010/main" val="231351041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a:extLst>
            <a:ext uri="{FF2B5EF4-FFF2-40B4-BE49-F238E27FC236}">
              <a16:creationId xmlns:a16="http://schemas.microsoft.com/office/drawing/2014/main" id="{CFD182E1-4A14-2201-0735-E285FE451D3A}"/>
            </a:ext>
          </a:extLst>
        </p:cNvPr>
        <p:cNvGrpSpPr/>
        <p:nvPr/>
      </p:nvGrpSpPr>
      <p:grpSpPr>
        <a:xfrm>
          <a:off x="0" y="0"/>
          <a:ext cx="0" cy="0"/>
          <a:chOff x="0" y="0"/>
          <a:chExt cx="0" cy="0"/>
        </a:xfrm>
      </p:grpSpPr>
      <p:sp>
        <p:nvSpPr>
          <p:cNvPr id="13" name="Rectangle 12">
            <a:extLst>
              <a:ext uri="{FF2B5EF4-FFF2-40B4-BE49-F238E27FC236}">
                <a16:creationId xmlns:a16="http://schemas.microsoft.com/office/drawing/2014/main" id="{1858F39F-58CE-AD47-758F-5ADA857C12F7}"/>
              </a:ext>
            </a:extLst>
          </p:cNvPr>
          <p:cNvSpPr/>
          <p:nvPr/>
        </p:nvSpPr>
        <p:spPr>
          <a:xfrm>
            <a:off x="9955" y="0"/>
            <a:ext cx="9887019" cy="10287000"/>
          </a:xfrm>
          <a:prstGeom prst="rect">
            <a:avLst/>
          </a:prstGeom>
          <a:solidFill>
            <a:schemeClr val="accent1">
              <a:alpha val="24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sp>
        <p:nvSpPr>
          <p:cNvPr id="25" name="TextBox 25">
            <a:extLst>
              <a:ext uri="{FF2B5EF4-FFF2-40B4-BE49-F238E27FC236}">
                <a16:creationId xmlns:a16="http://schemas.microsoft.com/office/drawing/2014/main" id="{341DFEC2-7127-FA84-07E5-48B1E153F00E}"/>
              </a:ext>
            </a:extLst>
          </p:cNvPr>
          <p:cNvSpPr txBox="1"/>
          <p:nvPr/>
        </p:nvSpPr>
        <p:spPr>
          <a:xfrm>
            <a:off x="-1905000" y="541378"/>
            <a:ext cx="14020800" cy="1128514"/>
          </a:xfrm>
          <a:prstGeom prst="rect">
            <a:avLst/>
          </a:prstGeom>
        </p:spPr>
        <p:txBody>
          <a:bodyPr wrap="square" lIns="0" tIns="0" rIns="0" bIns="0" rtlCol="0" anchor="t">
            <a:spAutoFit/>
          </a:bodyPr>
          <a:lstStyle/>
          <a:p>
            <a:pPr marL="0" lvl="0" indent="0" algn="ctr">
              <a:lnSpc>
                <a:spcPts val="8799"/>
              </a:lnSpc>
              <a:spcBef>
                <a:spcPct val="0"/>
              </a:spcBef>
            </a:pPr>
            <a:r>
              <a:rPr lang="vi-VN" sz="8799" b="1" dirty="0">
                <a:solidFill>
                  <a:srgbClr val="FFFFFF"/>
                </a:solidFill>
                <a:latin typeface="Times New Roman" panose="02020603050405020304" pitchFamily="18" charset="0"/>
                <a:ea typeface="Futura Medium"/>
                <a:cs typeface="Times New Roman" panose="02020603050405020304" pitchFamily="18" charset="0"/>
                <a:sym typeface="Futura Medium"/>
              </a:rPr>
              <a:t>Output data</a:t>
            </a:r>
            <a:endParaRPr lang="en-US" sz="8799" b="1" dirty="0">
              <a:solidFill>
                <a:srgbClr val="FFFFFF"/>
              </a:solidFill>
              <a:latin typeface="Times New Roman" panose="02020603050405020304" pitchFamily="18" charset="0"/>
              <a:ea typeface="Futura Medium"/>
              <a:cs typeface="Times New Roman" panose="02020603050405020304" pitchFamily="18" charset="0"/>
              <a:sym typeface="Futura Medium"/>
            </a:endParaRPr>
          </a:p>
        </p:txBody>
      </p:sp>
      <p:sp>
        <p:nvSpPr>
          <p:cNvPr id="26" name="Freeform 26">
            <a:extLst>
              <a:ext uri="{FF2B5EF4-FFF2-40B4-BE49-F238E27FC236}">
                <a16:creationId xmlns:a16="http://schemas.microsoft.com/office/drawing/2014/main" id="{B6768E68-8C4B-A135-73D0-FE00637CC80A}"/>
              </a:ext>
            </a:extLst>
          </p:cNvPr>
          <p:cNvSpPr/>
          <p:nvPr/>
        </p:nvSpPr>
        <p:spPr>
          <a:xfrm>
            <a:off x="798133" y="10031322"/>
            <a:ext cx="16691734" cy="8617108"/>
          </a:xfrm>
          <a:custGeom>
            <a:avLst/>
            <a:gdLst/>
            <a:ahLst/>
            <a:cxnLst/>
            <a:rect l="l" t="t" r="r" b="b"/>
            <a:pathLst>
              <a:path w="16691734" h="8617108">
                <a:moveTo>
                  <a:pt x="0" y="0"/>
                </a:moveTo>
                <a:lnTo>
                  <a:pt x="16691734" y="0"/>
                </a:lnTo>
                <a:lnTo>
                  <a:pt x="16691734" y="8617108"/>
                </a:lnTo>
                <a:lnTo>
                  <a:pt x="0" y="8617108"/>
                </a:lnTo>
                <a:lnTo>
                  <a:pt x="0" y="0"/>
                </a:lnTo>
                <a:close/>
              </a:path>
            </a:pathLst>
          </a:custGeom>
          <a:blipFill>
            <a:blip r:embed="rId2">
              <a:alphaModFix amt="0"/>
            </a:blip>
            <a:stretch>
              <a:fillRect/>
            </a:stretch>
          </a:blipFill>
        </p:spPr>
        <p:txBody>
          <a:bodyPr/>
          <a:lstStyle/>
          <a:p>
            <a:endParaRPr lang="en-US">
              <a:latin typeface="Times New Roman" panose="02020603050405020304" pitchFamily="18" charset="0"/>
              <a:cs typeface="Times New Roman" panose="02020603050405020304" pitchFamily="18" charset="0"/>
            </a:endParaRPr>
          </a:p>
        </p:txBody>
      </p:sp>
      <p:sp>
        <p:nvSpPr>
          <p:cNvPr id="28" name="TextBox 27">
            <a:extLst>
              <a:ext uri="{FF2B5EF4-FFF2-40B4-BE49-F238E27FC236}">
                <a16:creationId xmlns:a16="http://schemas.microsoft.com/office/drawing/2014/main" id="{90B00AC6-52BF-49EC-4EA8-C56956720132}"/>
              </a:ext>
            </a:extLst>
          </p:cNvPr>
          <p:cNvSpPr txBox="1"/>
          <p:nvPr/>
        </p:nvSpPr>
        <p:spPr>
          <a:xfrm>
            <a:off x="360189" y="2902669"/>
            <a:ext cx="8935924" cy="3077766"/>
          </a:xfrm>
          <a:prstGeom prst="rect">
            <a:avLst/>
          </a:prstGeom>
          <a:noFill/>
        </p:spPr>
        <p:txBody>
          <a:bodyPr wrap="square" rtlCol="0">
            <a:spAutoFit/>
          </a:bodyPr>
          <a:lstStyle/>
          <a:p>
            <a:pPr marL="571500" indent="-571500" algn="just">
              <a:buFont typeface="Arial" panose="020B0604020202020204" pitchFamily="34" charset="0"/>
              <a:buChar char="•"/>
            </a:pPr>
            <a:r>
              <a:rPr lang="vi-VN" sz="5400" dirty="0">
                <a:solidFill>
                  <a:schemeClr val="bg1"/>
                </a:solidFill>
                <a:latin typeface="Times New Roman" panose="02020603050405020304" pitchFamily="18" charset="0"/>
                <a:cs typeface="Times New Roman" panose="02020603050405020304" pitchFamily="18" charset="0"/>
              </a:rPr>
              <a:t>Ra được hình ảnh và dự đoán cảm xúc của ảnh đó  </a:t>
            </a:r>
          </a:p>
          <a:p>
            <a:pPr algn="just"/>
            <a:endParaRPr lang="vi-VN" sz="5400" dirty="0">
              <a:solidFill>
                <a:schemeClr val="bg1"/>
              </a:solidFill>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endParaRPr lang="en-US" sz="3200" dirty="0">
              <a:solidFill>
                <a:schemeClr val="bg1"/>
              </a:solidFill>
              <a:latin typeface="Times New Roman" panose="02020603050405020304" pitchFamily="18" charset="0"/>
              <a:cs typeface="Times New Roman" panose="02020603050405020304" pitchFamily="18" charset="0"/>
            </a:endParaRPr>
          </a:p>
        </p:txBody>
      </p:sp>
      <p:pic>
        <p:nvPicPr>
          <p:cNvPr id="1032" name="Picture 1288148487">
            <a:extLst>
              <a:ext uri="{FF2B5EF4-FFF2-40B4-BE49-F238E27FC236}">
                <a16:creationId xmlns:a16="http://schemas.microsoft.com/office/drawing/2014/main" id="{85AC2A01-3358-74AB-2351-F975195149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63335" y="3256117"/>
            <a:ext cx="4514710" cy="4758294"/>
          </a:xfrm>
          <a:prstGeom prst="rect">
            <a:avLst/>
          </a:prstGeom>
          <a:noFill/>
          <a:extLst>
            <a:ext uri="{909E8E84-426E-40DD-AFC4-6F175D3DCCD1}">
              <a14:hiddenFill xmlns:a14="http://schemas.microsoft.com/office/drawing/2010/main">
                <a:solidFill>
                  <a:srgbClr val="FFFFFF"/>
                </a:solidFill>
              </a14:hiddenFill>
            </a:ext>
          </a:extLst>
        </p:spPr>
      </p:pic>
      <p:pic>
        <p:nvPicPr>
          <p:cNvPr id="1031" name="Picture 671163852">
            <a:extLst>
              <a:ext uri="{FF2B5EF4-FFF2-40B4-BE49-F238E27FC236}">
                <a16:creationId xmlns:a16="http://schemas.microsoft.com/office/drawing/2014/main" id="{43A9B579-1EA7-E16F-BB11-49A6F589C9C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528428" y="-44709"/>
            <a:ext cx="2651590" cy="335698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245245128">
            <a:extLst>
              <a:ext uri="{FF2B5EF4-FFF2-40B4-BE49-F238E27FC236}">
                <a16:creationId xmlns:a16="http://schemas.microsoft.com/office/drawing/2014/main" id="{7A93FE5E-3EAC-687E-9057-9A6BD498D98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32178" y="3188216"/>
            <a:ext cx="3831157" cy="4003583"/>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217551666">
            <a:extLst>
              <a:ext uri="{FF2B5EF4-FFF2-40B4-BE49-F238E27FC236}">
                <a16:creationId xmlns:a16="http://schemas.microsoft.com/office/drawing/2014/main" id="{1E5D3FC4-2912-DF73-1FA9-C5984A6CDD9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896974" y="6930018"/>
            <a:ext cx="3956839" cy="337738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1290033375">
            <a:extLst>
              <a:ext uri="{FF2B5EF4-FFF2-40B4-BE49-F238E27FC236}">
                <a16:creationId xmlns:a16="http://schemas.microsoft.com/office/drawing/2014/main" id="{C1F73778-7C74-C056-BAD3-6D8E3135EFB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688511" y="8014411"/>
            <a:ext cx="3645313" cy="2347325"/>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1020581047">
            <a:extLst>
              <a:ext uri="{FF2B5EF4-FFF2-40B4-BE49-F238E27FC236}">
                <a16:creationId xmlns:a16="http://schemas.microsoft.com/office/drawing/2014/main" id="{76134B7B-BE9A-C888-B676-92ED4AE81AB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168578" y="7373"/>
            <a:ext cx="3109467" cy="3304902"/>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1174278533">
            <a:extLst>
              <a:ext uri="{FF2B5EF4-FFF2-40B4-BE49-F238E27FC236}">
                <a16:creationId xmlns:a16="http://schemas.microsoft.com/office/drawing/2014/main" id="{BC7236DB-EDE7-5244-F0FC-14218ECD36B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2866213" y="7958010"/>
            <a:ext cx="2280675" cy="2403725"/>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title="Đang chèn hình ảnh...">
            <a:extLst>
              <a:ext uri="{FF2B5EF4-FFF2-40B4-BE49-F238E27FC236}">
                <a16:creationId xmlns:a16="http://schemas.microsoft.com/office/drawing/2014/main" id="{B5CB5281-61C8-8CF7-1E8C-A23422FA783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901961" y="-1"/>
            <a:ext cx="2589244" cy="3356984"/>
          </a:xfrm>
          <a:prstGeom prst="rect">
            <a:avLst/>
          </a:prstGeom>
        </p:spPr>
      </p:pic>
      <p:sp>
        <p:nvSpPr>
          <p:cNvPr id="3" name="Rectangle 9">
            <a:extLst>
              <a:ext uri="{FF2B5EF4-FFF2-40B4-BE49-F238E27FC236}">
                <a16:creationId xmlns:a16="http://schemas.microsoft.com/office/drawing/2014/main" id="{FEE04AD4-1082-514B-CEA3-B15AFE67CD81}"/>
              </a:ext>
            </a:extLst>
          </p:cNvPr>
          <p:cNvSpPr>
            <a:spLocks noChangeArrowheads="1"/>
          </p:cNvSpPr>
          <p:nvPr/>
        </p:nvSpPr>
        <p:spPr bwMode="auto">
          <a:xfrm>
            <a:off x="9932178" y="84178"/>
            <a:ext cx="18288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5" name="Rectangle 10">
            <a:extLst>
              <a:ext uri="{FF2B5EF4-FFF2-40B4-BE49-F238E27FC236}">
                <a16:creationId xmlns:a16="http://schemas.microsoft.com/office/drawing/2014/main" id="{54090E80-90B8-6C67-2FA7-6A0CF44BB803}"/>
              </a:ext>
            </a:extLst>
          </p:cNvPr>
          <p:cNvSpPr>
            <a:spLocks noChangeArrowheads="1"/>
          </p:cNvSpPr>
          <p:nvPr/>
        </p:nvSpPr>
        <p:spPr bwMode="auto">
          <a:xfrm>
            <a:off x="9932178" y="4138653"/>
            <a:ext cx="18288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6" name="Rectangle 11">
            <a:extLst>
              <a:ext uri="{FF2B5EF4-FFF2-40B4-BE49-F238E27FC236}">
                <a16:creationId xmlns:a16="http://schemas.microsoft.com/office/drawing/2014/main" id="{B8EB12F7-F129-8462-916B-2ECE7BD9AC95}"/>
              </a:ext>
            </a:extLst>
          </p:cNvPr>
          <p:cNvSpPr>
            <a:spLocks noChangeArrowheads="1"/>
          </p:cNvSpPr>
          <p:nvPr/>
        </p:nvSpPr>
        <p:spPr bwMode="auto">
          <a:xfrm>
            <a:off x="9932178" y="8193128"/>
            <a:ext cx="18288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7" name="Rectangle 12">
            <a:extLst>
              <a:ext uri="{FF2B5EF4-FFF2-40B4-BE49-F238E27FC236}">
                <a16:creationId xmlns:a16="http://schemas.microsoft.com/office/drawing/2014/main" id="{AA12C08E-6ED7-335B-F250-F2C1B62B0606}"/>
              </a:ext>
            </a:extLst>
          </p:cNvPr>
          <p:cNvSpPr>
            <a:spLocks noChangeArrowheads="1"/>
          </p:cNvSpPr>
          <p:nvPr/>
        </p:nvSpPr>
        <p:spPr bwMode="auto">
          <a:xfrm>
            <a:off x="9932178" y="12247603"/>
            <a:ext cx="18288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277279887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192</TotalTime>
  <Words>1204</Words>
  <Application>Microsoft Office PowerPoint</Application>
  <PresentationFormat>Custom</PresentationFormat>
  <Paragraphs>124</Paragraphs>
  <Slides>10</Slides>
  <Notes>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Arial</vt:lpstr>
      <vt:lpstr>Calibri</vt:lpstr>
      <vt:lpstr>Aptos</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Bản sao của Gradient Texture Morph Shapes Slides</dc:title>
  <dc:creator>doggu</dc:creator>
  <cp:lastModifiedBy>Truong Thanh</cp:lastModifiedBy>
  <cp:revision>9</cp:revision>
  <dcterms:created xsi:type="dcterms:W3CDTF">2006-08-16T00:00:00Z</dcterms:created>
  <dcterms:modified xsi:type="dcterms:W3CDTF">2024-12-04T01:47:35Z</dcterms:modified>
  <dc:identifier>DAGVn6iCt0o</dc:identifier>
</cp:coreProperties>
</file>